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329" r:id="rId4"/>
    <p:sldId id="326" r:id="rId5"/>
    <p:sldId id="328" r:id="rId6"/>
    <p:sldId id="283" r:id="rId7"/>
    <p:sldId id="335" r:id="rId8"/>
    <p:sldId id="284" r:id="rId9"/>
    <p:sldId id="311" r:id="rId10"/>
    <p:sldId id="312" r:id="rId11"/>
    <p:sldId id="313" r:id="rId12"/>
    <p:sldId id="336" r:id="rId13"/>
    <p:sldId id="315" r:id="rId14"/>
    <p:sldId id="337" r:id="rId15"/>
    <p:sldId id="332" r:id="rId16"/>
    <p:sldId id="338" r:id="rId17"/>
    <p:sldId id="339" r:id="rId18"/>
    <p:sldId id="340" r:id="rId19"/>
    <p:sldId id="333" r:id="rId20"/>
    <p:sldId id="341" r:id="rId21"/>
    <p:sldId id="331" r:id="rId22"/>
    <p:sldId id="266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howGuides="1">
      <p:cViewPr varScale="1">
        <p:scale>
          <a:sx n="64" d="100"/>
          <a:sy n="64" d="100"/>
        </p:scale>
        <p:origin x="78" y="3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BABFD-525B-4C23-BE72-5A696A397F39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hr-HR"/>
        </a:p>
      </dgm:t>
    </dgm:pt>
    <dgm:pt modelId="{B7146F9E-B765-4F4E-9849-A92364E51C85}">
      <dgm:prSet custT="1"/>
      <dgm:spPr/>
      <dgm:t>
        <a:bodyPr/>
        <a:lstStyle/>
        <a:p>
          <a:r>
            <a:rPr lang="hr-HR" sz="2500" dirty="0" smtClean="0">
              <a:solidFill>
                <a:srgbClr val="FF0000"/>
              </a:solidFill>
            </a:rPr>
            <a:t>Ured</a:t>
          </a:r>
          <a:r>
            <a:rPr lang="hr-HR" sz="2500" dirty="0" smtClean="0">
              <a:solidFill>
                <a:srgbClr val="FF0000"/>
              </a:solidFill>
              <a:sym typeface="Wingdings" pitchFamily="2" charset="2"/>
            </a:rPr>
            <a:t>OŠ</a:t>
          </a:r>
          <a:r>
            <a:rPr lang="hr-HR" sz="2500" dirty="0" smtClean="0">
              <a:solidFill>
                <a:srgbClr val="FF0000"/>
              </a:solidFill>
            </a:rPr>
            <a:t> </a:t>
          </a:r>
          <a:r>
            <a:rPr lang="hr-HR" sz="2500" dirty="0" smtClean="0"/>
            <a:t>popis šk. obveznika</a:t>
          </a:r>
          <a:endParaRPr lang="hr-HR" sz="2500" dirty="0"/>
        </a:p>
      </dgm:t>
    </dgm:pt>
    <dgm:pt modelId="{0135BC76-F7B1-4AA1-8EC2-4AFBE884E7CE}" type="parTrans" cxnId="{87C44572-DCB3-4B8B-A0F3-41C1622033BF}">
      <dgm:prSet/>
      <dgm:spPr/>
      <dgm:t>
        <a:bodyPr/>
        <a:lstStyle/>
        <a:p>
          <a:endParaRPr lang="hr-HR"/>
        </a:p>
      </dgm:t>
    </dgm:pt>
    <dgm:pt modelId="{B4CCCDB0-E980-47E5-B644-8992EC4EE389}" type="sibTrans" cxnId="{87C44572-DCB3-4B8B-A0F3-41C1622033BF}">
      <dgm:prSet/>
      <dgm:spPr/>
      <dgm:t>
        <a:bodyPr/>
        <a:lstStyle/>
        <a:p>
          <a:endParaRPr lang="hr-HR"/>
        </a:p>
      </dgm:t>
    </dgm:pt>
    <dgm:pt modelId="{F784690E-FDCE-4380-9820-044A6AEE95EE}">
      <dgm:prSet/>
      <dgm:spPr/>
      <dgm:t>
        <a:bodyPr/>
        <a:lstStyle/>
        <a:p>
          <a:r>
            <a:rPr lang="hr-HR" dirty="0" smtClean="0">
              <a:solidFill>
                <a:srgbClr val="FF0000"/>
              </a:solidFill>
            </a:rPr>
            <a:t>SPŠ</a:t>
          </a:r>
          <a:r>
            <a:rPr lang="hr-HR" dirty="0" smtClean="0"/>
            <a:t>-procjena djeteta</a:t>
          </a:r>
        </a:p>
      </dgm:t>
    </dgm:pt>
    <dgm:pt modelId="{A757C472-1DD4-4DF2-890B-37EA8F0EDE92}" type="parTrans" cxnId="{A11B5AB4-28ED-4C11-BA7F-A03A0157583A}">
      <dgm:prSet/>
      <dgm:spPr/>
      <dgm:t>
        <a:bodyPr/>
        <a:lstStyle/>
        <a:p>
          <a:endParaRPr lang="hr-HR"/>
        </a:p>
      </dgm:t>
    </dgm:pt>
    <dgm:pt modelId="{7896B6CC-F47A-4487-B79A-A2E8A517BD5D}" type="sibTrans" cxnId="{A11B5AB4-28ED-4C11-BA7F-A03A0157583A}">
      <dgm:prSet/>
      <dgm:spPr/>
      <dgm:t>
        <a:bodyPr/>
        <a:lstStyle/>
        <a:p>
          <a:endParaRPr lang="hr-HR"/>
        </a:p>
      </dgm:t>
    </dgm:pt>
    <dgm:pt modelId="{2B3CEC68-DB91-4C18-8E0E-95BF9CE0436A}">
      <dgm:prSet/>
      <dgm:spPr/>
      <dgm:t>
        <a:bodyPr/>
        <a:lstStyle/>
        <a:p>
          <a:r>
            <a:rPr lang="hr-HR" dirty="0" smtClean="0">
              <a:solidFill>
                <a:srgbClr val="FF0000"/>
              </a:solidFill>
            </a:rPr>
            <a:t>SPŠ</a:t>
          </a:r>
          <a:r>
            <a:rPr lang="hr-HR" dirty="0" smtClean="0"/>
            <a:t>-razgovor s roditeljem </a:t>
          </a:r>
          <a:endParaRPr lang="hr-HR" dirty="0"/>
        </a:p>
      </dgm:t>
    </dgm:pt>
    <dgm:pt modelId="{7A18721C-C7BB-463E-A035-8D3BEE77BF5E}" type="parTrans" cxnId="{B1AF9C6F-3053-47F6-96CA-A8F340FFCFC1}">
      <dgm:prSet/>
      <dgm:spPr/>
      <dgm:t>
        <a:bodyPr/>
        <a:lstStyle/>
        <a:p>
          <a:endParaRPr lang="hr-HR"/>
        </a:p>
      </dgm:t>
    </dgm:pt>
    <dgm:pt modelId="{449CF399-0F8E-46E0-A2D8-8CC4429E1963}" type="sibTrans" cxnId="{B1AF9C6F-3053-47F6-96CA-A8F340FFCFC1}">
      <dgm:prSet/>
      <dgm:spPr/>
      <dgm:t>
        <a:bodyPr/>
        <a:lstStyle/>
        <a:p>
          <a:endParaRPr lang="hr-HR"/>
        </a:p>
      </dgm:t>
    </dgm:pt>
    <dgm:pt modelId="{676AF67C-734C-44FC-8F41-5F755A31761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dirty="0" smtClean="0"/>
            <a:t>do 01. ožujka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r-HR" dirty="0"/>
        </a:p>
      </dgm:t>
    </dgm:pt>
    <dgm:pt modelId="{EB24952B-5AC6-45B3-A872-DEA63A517E0B}" type="parTrans" cxnId="{ACF02C6C-42DC-4523-9EF1-5A8640CD1F1F}">
      <dgm:prSet/>
      <dgm:spPr/>
      <dgm:t>
        <a:bodyPr/>
        <a:lstStyle/>
        <a:p>
          <a:endParaRPr lang="hr-HR"/>
        </a:p>
      </dgm:t>
    </dgm:pt>
    <dgm:pt modelId="{E25D0C52-B99E-4E44-9422-3CDB3D5DE052}" type="sibTrans" cxnId="{ACF02C6C-42DC-4523-9EF1-5A8640CD1F1F}">
      <dgm:prSet/>
      <dgm:spPr/>
      <dgm:t>
        <a:bodyPr/>
        <a:lstStyle/>
        <a:p>
          <a:endParaRPr lang="hr-HR"/>
        </a:p>
      </dgm:t>
    </dgm:pt>
    <dgm:pt modelId="{988E06CA-4366-4C65-BA60-BB3628600AD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 smtClean="0"/>
            <a:t> </a:t>
          </a:r>
          <a:r>
            <a:rPr lang="hr-HR" sz="2400" dirty="0" smtClean="0"/>
            <a:t>svi članovi (</a:t>
          </a:r>
          <a:r>
            <a:rPr lang="hr-HR" sz="2400" b="1" dirty="0" smtClean="0">
              <a:solidFill>
                <a:srgbClr val="0070C0"/>
              </a:solidFill>
            </a:rPr>
            <a:t>obrazac 3 ili 3 i 4a</a:t>
          </a:r>
          <a:r>
            <a:rPr lang="hr-HR" sz="2400" dirty="0" smtClean="0"/>
            <a:t>)</a:t>
          </a:r>
          <a:endParaRPr lang="hr-HR" sz="1600" dirty="0"/>
        </a:p>
      </dgm:t>
    </dgm:pt>
    <dgm:pt modelId="{5D23D6DD-B0A5-4331-837F-D63A4D7BB901}" type="parTrans" cxnId="{2C5B50AB-BB81-4A09-8784-83355572AB8E}">
      <dgm:prSet/>
      <dgm:spPr/>
      <dgm:t>
        <a:bodyPr/>
        <a:lstStyle/>
        <a:p>
          <a:endParaRPr lang="hr-HR"/>
        </a:p>
      </dgm:t>
    </dgm:pt>
    <dgm:pt modelId="{147E93AB-C91A-46CB-A75F-7812A06BA24C}" type="sibTrans" cxnId="{2C5B50AB-BB81-4A09-8784-83355572AB8E}">
      <dgm:prSet/>
      <dgm:spPr/>
      <dgm:t>
        <a:bodyPr/>
        <a:lstStyle/>
        <a:p>
          <a:endParaRPr lang="hr-HR"/>
        </a:p>
      </dgm:t>
    </dgm:pt>
    <dgm:pt modelId="{778440D4-EFCE-4A0D-BF49-214F26FD13C9}">
      <dgm:prSet custT="1"/>
      <dgm:spPr/>
      <dgm:t>
        <a:bodyPr/>
        <a:lstStyle/>
        <a:p>
          <a:r>
            <a:rPr lang="hr-HR" sz="2400" dirty="0" smtClean="0"/>
            <a:t>po završetku postupka </a:t>
          </a:r>
          <a:r>
            <a:rPr lang="hr-HR" sz="2400" dirty="0" smtClean="0">
              <a:sym typeface="Wingdings" pitchFamily="2" charset="2"/>
            </a:rPr>
            <a:t></a:t>
          </a:r>
          <a:r>
            <a:rPr lang="hr-HR" sz="2400" b="1" dirty="0" smtClean="0">
              <a:solidFill>
                <a:srgbClr val="0070C0"/>
              </a:solidFill>
              <a:sym typeface="Wingdings" pitchFamily="2" charset="2"/>
            </a:rPr>
            <a:t>o</a:t>
          </a:r>
          <a:r>
            <a:rPr lang="hr-HR" sz="2400" b="1" dirty="0" smtClean="0">
              <a:solidFill>
                <a:srgbClr val="0070C0"/>
              </a:solidFill>
            </a:rPr>
            <a:t>brazac 5 </a:t>
          </a:r>
          <a:r>
            <a:rPr lang="hr-HR" sz="2400" dirty="0" smtClean="0"/>
            <a:t>(</a:t>
          </a:r>
          <a:r>
            <a:rPr lang="hr-HR" sz="2400" dirty="0" err="1" smtClean="0"/>
            <a:t>mailom</a:t>
          </a:r>
          <a:r>
            <a:rPr lang="hr-HR" sz="2400" dirty="0" smtClean="0"/>
            <a:t> ili poštom)</a:t>
          </a:r>
          <a:endParaRPr lang="hr-HR" sz="2400" dirty="0"/>
        </a:p>
      </dgm:t>
    </dgm:pt>
    <dgm:pt modelId="{2705B90A-8623-444D-A208-307F4A661F4B}" type="parTrans" cxnId="{85A851D8-9053-4AC4-AB99-0325E4B9964B}">
      <dgm:prSet/>
      <dgm:spPr/>
      <dgm:t>
        <a:bodyPr/>
        <a:lstStyle/>
        <a:p>
          <a:endParaRPr lang="hr-HR"/>
        </a:p>
      </dgm:t>
    </dgm:pt>
    <dgm:pt modelId="{A8B43E7B-6610-4329-A015-78DA893DFF0C}" type="sibTrans" cxnId="{85A851D8-9053-4AC4-AB99-0325E4B9964B}">
      <dgm:prSet/>
      <dgm:spPr/>
      <dgm:t>
        <a:bodyPr/>
        <a:lstStyle/>
        <a:p>
          <a:endParaRPr lang="hr-HR"/>
        </a:p>
      </dgm:t>
    </dgm:pt>
    <dgm:pt modelId="{D2BEC2DA-1FC9-4B60-8E38-028BD0F2C05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dirty="0" smtClean="0"/>
            <a:t>od 31.03. do 15.06.</a:t>
          </a:r>
          <a:endParaRPr lang="hr-HR" sz="1600" dirty="0"/>
        </a:p>
      </dgm:t>
    </dgm:pt>
    <dgm:pt modelId="{45141A98-8738-4AD0-9010-C39222D88652}" type="parTrans" cxnId="{108CE8EA-CA7E-4ECA-BF2B-21524E14C7AD}">
      <dgm:prSet/>
      <dgm:spPr/>
      <dgm:t>
        <a:bodyPr/>
        <a:lstStyle/>
        <a:p>
          <a:endParaRPr lang="hr-HR"/>
        </a:p>
      </dgm:t>
    </dgm:pt>
    <dgm:pt modelId="{EFB95DD4-6A53-4E27-B0B0-CF114DBC3F76}" type="sibTrans" cxnId="{108CE8EA-CA7E-4ECA-BF2B-21524E14C7AD}">
      <dgm:prSet/>
      <dgm:spPr/>
      <dgm:t>
        <a:bodyPr/>
        <a:lstStyle/>
        <a:p>
          <a:endParaRPr lang="hr-HR"/>
        </a:p>
      </dgm:t>
    </dgm:pt>
    <dgm:pt modelId="{7BD18185-85BE-4F71-A658-41CCB2352F4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dirty="0" smtClean="0"/>
            <a:t>TUR od 01.02. do 15.04. </a:t>
          </a:r>
          <a:r>
            <a:rPr lang="hr-HR" sz="2400" dirty="0" smtClean="0">
              <a:solidFill>
                <a:srgbClr val="FF0000"/>
              </a:solidFill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200" dirty="0"/>
        </a:p>
      </dgm:t>
    </dgm:pt>
    <dgm:pt modelId="{60B5D340-71F4-42DF-8414-16C5B20DA65B}" type="parTrans" cxnId="{D956B32F-96D2-4BA2-B860-57F0EF7B69ED}">
      <dgm:prSet/>
      <dgm:spPr/>
      <dgm:t>
        <a:bodyPr/>
        <a:lstStyle/>
        <a:p>
          <a:endParaRPr lang="hr-HR"/>
        </a:p>
      </dgm:t>
    </dgm:pt>
    <dgm:pt modelId="{2A138392-8A08-4175-981F-558F92D9132B}" type="sibTrans" cxnId="{D956B32F-96D2-4BA2-B860-57F0EF7B69ED}">
      <dgm:prSet/>
      <dgm:spPr/>
      <dgm:t>
        <a:bodyPr/>
        <a:lstStyle/>
        <a:p>
          <a:endParaRPr lang="hr-HR"/>
        </a:p>
      </dgm:t>
    </dgm:pt>
    <dgm:pt modelId="{5129A254-CFE6-45BA-A0D9-6BDACB1967E9}" type="pres">
      <dgm:prSet presAssocID="{A70BABFD-525B-4C23-BE72-5A696A397F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4B2A63A-097A-4A0B-8216-7EB47F247B51}" type="pres">
      <dgm:prSet presAssocID="{B7146F9E-B765-4F4E-9849-A92364E51C85}" presName="composite" presStyleCnt="0"/>
      <dgm:spPr/>
    </dgm:pt>
    <dgm:pt modelId="{305E37CC-36CC-48DB-8F72-844315293D6B}" type="pres">
      <dgm:prSet presAssocID="{B7146F9E-B765-4F4E-9849-A92364E51C85}" presName="bentUpArrow1" presStyleLbl="alignImgPlace1" presStyleIdx="0" presStyleCnt="2"/>
      <dgm:spPr/>
    </dgm:pt>
    <dgm:pt modelId="{BD46CF17-0D9D-4E39-AC2B-E747668E423B}" type="pres">
      <dgm:prSet presAssocID="{B7146F9E-B765-4F4E-9849-A92364E51C8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6B3D9F-17E9-4CFA-8A80-6C46BCAE3EE9}" type="pres">
      <dgm:prSet presAssocID="{B7146F9E-B765-4F4E-9849-A92364E51C85}" presName="ChildText" presStyleLbl="revTx" presStyleIdx="0" presStyleCnt="3" custScaleX="199868" custLinFactNeighborX="59472" custLinFactNeighborY="2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E69658-391F-4173-B9CC-F4F47B803D36}" type="pres">
      <dgm:prSet presAssocID="{B4CCCDB0-E980-47E5-B644-8992EC4EE389}" presName="sibTrans" presStyleCnt="0"/>
      <dgm:spPr/>
    </dgm:pt>
    <dgm:pt modelId="{E5424195-3B6A-4443-B190-A2BF1E3F683D}" type="pres">
      <dgm:prSet presAssocID="{F784690E-FDCE-4380-9820-044A6AEE95EE}" presName="composite" presStyleCnt="0"/>
      <dgm:spPr/>
    </dgm:pt>
    <dgm:pt modelId="{13A09A52-C421-47B3-ABEB-5B8AB2A28FB8}" type="pres">
      <dgm:prSet presAssocID="{F784690E-FDCE-4380-9820-044A6AEE95EE}" presName="bentUpArrow1" presStyleLbl="alignImgPlace1" presStyleIdx="1" presStyleCnt="2"/>
      <dgm:spPr>
        <a:solidFill>
          <a:schemeClr val="accent2">
            <a:lumMod val="40000"/>
            <a:lumOff val="60000"/>
          </a:schemeClr>
        </a:solidFill>
      </dgm:spPr>
    </dgm:pt>
    <dgm:pt modelId="{E920A085-D683-4C55-B04A-5D03A014F8BC}" type="pres">
      <dgm:prSet presAssocID="{F784690E-FDCE-4380-9820-044A6AEE95EE}" presName="ParentText" presStyleLbl="node1" presStyleIdx="1" presStyleCnt="3" custLinFactNeighborX="-21294" custLinFactNeighborY="-5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BF68C1-4386-4E7D-A821-A053105C02F2}" type="pres">
      <dgm:prSet presAssocID="{F784690E-FDCE-4380-9820-044A6AEE95EE}" presName="ChildText" presStyleLbl="revTx" presStyleIdx="1" presStyleCnt="3" custScaleX="238987" custLinFactNeighborX="58211" custLinFactNeighborY="-12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AFE149-6257-435C-80BB-5D67DF32409E}" type="pres">
      <dgm:prSet presAssocID="{7896B6CC-F47A-4487-B79A-A2E8A517BD5D}" presName="sibTrans" presStyleCnt="0"/>
      <dgm:spPr/>
    </dgm:pt>
    <dgm:pt modelId="{BC0F9A75-0DEE-4565-A4AA-50D053FFE52F}" type="pres">
      <dgm:prSet presAssocID="{2B3CEC68-DB91-4C18-8E0E-95BF9CE0436A}" presName="composite" presStyleCnt="0"/>
      <dgm:spPr/>
    </dgm:pt>
    <dgm:pt modelId="{1E45C615-59BF-421F-87AC-400A85110EFE}" type="pres">
      <dgm:prSet presAssocID="{2B3CEC68-DB91-4C18-8E0E-95BF9CE0436A}" presName="ParentText" presStyleLbl="node1" presStyleIdx="2" presStyleCnt="3" custLinFactNeighborX="-43099" custLinFactNeighborY="-32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F13679-86B9-4DB8-9A66-1FB8B57CDEDD}" type="pres">
      <dgm:prSet presAssocID="{2B3CEC68-DB91-4C18-8E0E-95BF9CE0436A}" presName="FinalChildText" presStyleLbl="revTx" presStyleIdx="2" presStyleCnt="3" custScaleX="230714" custLinFactNeighborX="2288" custLinFactNeighborY="-5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3286743-8190-44EB-8911-629A66B1A1B1}" type="presOf" srcId="{2B3CEC68-DB91-4C18-8E0E-95BF9CE0436A}" destId="{1E45C615-59BF-421F-87AC-400A85110EFE}" srcOrd="0" destOrd="0" presId="urn:microsoft.com/office/officeart/2005/8/layout/StepDownProcess"/>
    <dgm:cxn modelId="{85A851D8-9053-4AC4-AB99-0325E4B9964B}" srcId="{2B3CEC68-DB91-4C18-8E0E-95BF9CE0436A}" destId="{778440D4-EFCE-4A0D-BF49-214F26FD13C9}" srcOrd="0" destOrd="0" parTransId="{2705B90A-8623-444D-A208-307F4A661F4B}" sibTransId="{A8B43E7B-6610-4329-A015-78DA893DFF0C}"/>
    <dgm:cxn modelId="{7ACE5CD5-73E6-476A-B2B5-D00D198B80E6}" type="presOf" srcId="{676AF67C-734C-44FC-8F41-5F755A317610}" destId="{4A6B3D9F-17E9-4CFA-8A80-6C46BCAE3EE9}" srcOrd="0" destOrd="0" presId="urn:microsoft.com/office/officeart/2005/8/layout/StepDownProcess"/>
    <dgm:cxn modelId="{1748C655-7366-4012-8EB3-8CEC66148CD8}" type="presOf" srcId="{7BD18185-85BE-4F71-A658-41CCB2352F4D}" destId="{B4BF68C1-4386-4E7D-A821-A053105C02F2}" srcOrd="0" destOrd="2" presId="urn:microsoft.com/office/officeart/2005/8/layout/StepDownProcess"/>
    <dgm:cxn modelId="{D956B32F-96D2-4BA2-B860-57F0EF7B69ED}" srcId="{F784690E-FDCE-4380-9820-044A6AEE95EE}" destId="{7BD18185-85BE-4F71-A658-41CCB2352F4D}" srcOrd="2" destOrd="0" parTransId="{60B5D340-71F4-42DF-8414-16C5B20DA65B}" sibTransId="{2A138392-8A08-4175-981F-558F92D9132B}"/>
    <dgm:cxn modelId="{DB13469C-6E9E-4EA8-86F6-DD6CB02A4C95}" type="presOf" srcId="{D2BEC2DA-1FC9-4B60-8E38-028BD0F2C059}" destId="{B4BF68C1-4386-4E7D-A821-A053105C02F2}" srcOrd="0" destOrd="1" presId="urn:microsoft.com/office/officeart/2005/8/layout/StepDownProcess"/>
    <dgm:cxn modelId="{D27DEBA4-D15F-415B-BE00-9FFDC4811147}" type="presOf" srcId="{988E06CA-4366-4C65-BA60-BB3628600ADA}" destId="{B4BF68C1-4386-4E7D-A821-A053105C02F2}" srcOrd="0" destOrd="0" presId="urn:microsoft.com/office/officeart/2005/8/layout/StepDownProcess"/>
    <dgm:cxn modelId="{E5015CE4-56F5-4683-8550-9AF4DA75BFE6}" type="presOf" srcId="{B7146F9E-B765-4F4E-9849-A92364E51C85}" destId="{BD46CF17-0D9D-4E39-AC2B-E747668E423B}" srcOrd="0" destOrd="0" presId="urn:microsoft.com/office/officeart/2005/8/layout/StepDownProcess"/>
    <dgm:cxn modelId="{2C5B50AB-BB81-4A09-8784-83355572AB8E}" srcId="{F784690E-FDCE-4380-9820-044A6AEE95EE}" destId="{988E06CA-4366-4C65-BA60-BB3628600ADA}" srcOrd="0" destOrd="0" parTransId="{5D23D6DD-B0A5-4331-837F-D63A4D7BB901}" sibTransId="{147E93AB-C91A-46CB-A75F-7812A06BA24C}"/>
    <dgm:cxn modelId="{A11B5AB4-28ED-4C11-BA7F-A03A0157583A}" srcId="{A70BABFD-525B-4C23-BE72-5A696A397F39}" destId="{F784690E-FDCE-4380-9820-044A6AEE95EE}" srcOrd="1" destOrd="0" parTransId="{A757C472-1DD4-4DF2-890B-37EA8F0EDE92}" sibTransId="{7896B6CC-F47A-4487-B79A-A2E8A517BD5D}"/>
    <dgm:cxn modelId="{87C44572-DCB3-4B8B-A0F3-41C1622033BF}" srcId="{A70BABFD-525B-4C23-BE72-5A696A397F39}" destId="{B7146F9E-B765-4F4E-9849-A92364E51C85}" srcOrd="0" destOrd="0" parTransId="{0135BC76-F7B1-4AA1-8EC2-4AFBE884E7CE}" sibTransId="{B4CCCDB0-E980-47E5-B644-8992EC4EE389}"/>
    <dgm:cxn modelId="{877200B2-CE58-499C-82CC-6074E06E3F0D}" type="presOf" srcId="{A70BABFD-525B-4C23-BE72-5A696A397F39}" destId="{5129A254-CFE6-45BA-A0D9-6BDACB1967E9}" srcOrd="0" destOrd="0" presId="urn:microsoft.com/office/officeart/2005/8/layout/StepDownProcess"/>
    <dgm:cxn modelId="{70ADC2EA-6266-48AB-BA7C-EF7642EA7189}" type="presOf" srcId="{778440D4-EFCE-4A0D-BF49-214F26FD13C9}" destId="{20F13679-86B9-4DB8-9A66-1FB8B57CDEDD}" srcOrd="0" destOrd="0" presId="urn:microsoft.com/office/officeart/2005/8/layout/StepDownProcess"/>
    <dgm:cxn modelId="{B1AF9C6F-3053-47F6-96CA-A8F340FFCFC1}" srcId="{A70BABFD-525B-4C23-BE72-5A696A397F39}" destId="{2B3CEC68-DB91-4C18-8E0E-95BF9CE0436A}" srcOrd="2" destOrd="0" parTransId="{7A18721C-C7BB-463E-A035-8D3BEE77BF5E}" sibTransId="{449CF399-0F8E-46E0-A2D8-8CC4429E1963}"/>
    <dgm:cxn modelId="{108CE8EA-CA7E-4ECA-BF2B-21524E14C7AD}" srcId="{F784690E-FDCE-4380-9820-044A6AEE95EE}" destId="{D2BEC2DA-1FC9-4B60-8E38-028BD0F2C059}" srcOrd="1" destOrd="0" parTransId="{45141A98-8738-4AD0-9010-C39222D88652}" sibTransId="{EFB95DD4-6A53-4E27-B0B0-CF114DBC3F76}"/>
    <dgm:cxn modelId="{ACF02C6C-42DC-4523-9EF1-5A8640CD1F1F}" srcId="{B7146F9E-B765-4F4E-9849-A92364E51C85}" destId="{676AF67C-734C-44FC-8F41-5F755A317610}" srcOrd="0" destOrd="0" parTransId="{EB24952B-5AC6-45B3-A872-DEA63A517E0B}" sibTransId="{E25D0C52-B99E-4E44-9422-3CDB3D5DE052}"/>
    <dgm:cxn modelId="{D14497C1-A100-4DAD-A7CA-972F7DDD1B09}" type="presOf" srcId="{F784690E-FDCE-4380-9820-044A6AEE95EE}" destId="{E920A085-D683-4C55-B04A-5D03A014F8BC}" srcOrd="0" destOrd="0" presId="urn:microsoft.com/office/officeart/2005/8/layout/StepDownProcess"/>
    <dgm:cxn modelId="{4FD93F33-6BF0-4AC6-AEB0-560727657B44}" type="presParOf" srcId="{5129A254-CFE6-45BA-A0D9-6BDACB1967E9}" destId="{C4B2A63A-097A-4A0B-8216-7EB47F247B51}" srcOrd="0" destOrd="0" presId="urn:microsoft.com/office/officeart/2005/8/layout/StepDownProcess"/>
    <dgm:cxn modelId="{1C959ECE-AF2D-4A05-8E48-1B47F4C672F9}" type="presParOf" srcId="{C4B2A63A-097A-4A0B-8216-7EB47F247B51}" destId="{305E37CC-36CC-48DB-8F72-844315293D6B}" srcOrd="0" destOrd="0" presId="urn:microsoft.com/office/officeart/2005/8/layout/StepDownProcess"/>
    <dgm:cxn modelId="{6A10389D-E36F-4BF9-8703-548249C133A4}" type="presParOf" srcId="{C4B2A63A-097A-4A0B-8216-7EB47F247B51}" destId="{BD46CF17-0D9D-4E39-AC2B-E747668E423B}" srcOrd="1" destOrd="0" presId="urn:microsoft.com/office/officeart/2005/8/layout/StepDownProcess"/>
    <dgm:cxn modelId="{8D8474FD-A2FF-48D1-B522-B7773BF16F0D}" type="presParOf" srcId="{C4B2A63A-097A-4A0B-8216-7EB47F247B51}" destId="{4A6B3D9F-17E9-4CFA-8A80-6C46BCAE3EE9}" srcOrd="2" destOrd="0" presId="urn:microsoft.com/office/officeart/2005/8/layout/StepDownProcess"/>
    <dgm:cxn modelId="{39B4DB14-0A5B-4C9D-8983-FF2DC8C785CB}" type="presParOf" srcId="{5129A254-CFE6-45BA-A0D9-6BDACB1967E9}" destId="{17E69658-391F-4173-B9CC-F4F47B803D36}" srcOrd="1" destOrd="0" presId="urn:microsoft.com/office/officeart/2005/8/layout/StepDownProcess"/>
    <dgm:cxn modelId="{D6F52D1F-409A-49ED-9B85-B3D871256BBF}" type="presParOf" srcId="{5129A254-CFE6-45BA-A0D9-6BDACB1967E9}" destId="{E5424195-3B6A-4443-B190-A2BF1E3F683D}" srcOrd="2" destOrd="0" presId="urn:microsoft.com/office/officeart/2005/8/layout/StepDownProcess"/>
    <dgm:cxn modelId="{B409B5B6-EF0B-4E39-A564-0FC6558949D6}" type="presParOf" srcId="{E5424195-3B6A-4443-B190-A2BF1E3F683D}" destId="{13A09A52-C421-47B3-ABEB-5B8AB2A28FB8}" srcOrd="0" destOrd="0" presId="urn:microsoft.com/office/officeart/2005/8/layout/StepDownProcess"/>
    <dgm:cxn modelId="{2CA1531E-03AC-4235-995B-9D3C809E107A}" type="presParOf" srcId="{E5424195-3B6A-4443-B190-A2BF1E3F683D}" destId="{E920A085-D683-4C55-B04A-5D03A014F8BC}" srcOrd="1" destOrd="0" presId="urn:microsoft.com/office/officeart/2005/8/layout/StepDownProcess"/>
    <dgm:cxn modelId="{6A8547C6-EC69-4D21-86E8-EF64FF93C71F}" type="presParOf" srcId="{E5424195-3B6A-4443-B190-A2BF1E3F683D}" destId="{B4BF68C1-4386-4E7D-A821-A053105C02F2}" srcOrd="2" destOrd="0" presId="urn:microsoft.com/office/officeart/2005/8/layout/StepDownProcess"/>
    <dgm:cxn modelId="{255AF7E6-D972-472C-952E-2DDBA1DD9254}" type="presParOf" srcId="{5129A254-CFE6-45BA-A0D9-6BDACB1967E9}" destId="{13AFE149-6257-435C-80BB-5D67DF32409E}" srcOrd="3" destOrd="0" presId="urn:microsoft.com/office/officeart/2005/8/layout/StepDownProcess"/>
    <dgm:cxn modelId="{0CAD1A31-5391-45CC-8F40-0EBAAA727B41}" type="presParOf" srcId="{5129A254-CFE6-45BA-A0D9-6BDACB1967E9}" destId="{BC0F9A75-0DEE-4565-A4AA-50D053FFE52F}" srcOrd="4" destOrd="0" presId="urn:microsoft.com/office/officeart/2005/8/layout/StepDownProcess"/>
    <dgm:cxn modelId="{29F1C0EC-A623-4430-80B2-B04B28E1BD60}" type="presParOf" srcId="{BC0F9A75-0DEE-4565-A4AA-50D053FFE52F}" destId="{1E45C615-59BF-421F-87AC-400A85110EFE}" srcOrd="0" destOrd="0" presId="urn:microsoft.com/office/officeart/2005/8/layout/StepDownProcess"/>
    <dgm:cxn modelId="{02983772-F50A-4758-88FE-B67F96DEA992}" type="presParOf" srcId="{BC0F9A75-0DEE-4565-A4AA-50D053FFE52F}" destId="{20F13679-86B9-4DB8-9A66-1FB8B57CDED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38A02-43B3-46E8-A4E2-8AD707772191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27D74166-B90A-4E23-91ED-F838C5EA7440}">
      <dgm:prSet custT="1"/>
      <dgm:spPr/>
      <dgm:t>
        <a:bodyPr/>
        <a:lstStyle/>
        <a:p>
          <a:r>
            <a:rPr lang="hr-HR" sz="2800" dirty="0" smtClean="0">
              <a:solidFill>
                <a:schemeClr val="bg1"/>
              </a:solidFill>
            </a:rPr>
            <a:t>roditelj ima </a:t>
          </a:r>
          <a:r>
            <a:rPr lang="hr-HR" sz="2800" b="1" dirty="0" smtClean="0">
              <a:solidFill>
                <a:schemeClr val="tx2"/>
              </a:solidFill>
            </a:rPr>
            <a:t>pravo uvida </a:t>
          </a:r>
          <a:r>
            <a:rPr lang="hr-HR" sz="2800" dirty="0" smtClean="0">
              <a:solidFill>
                <a:schemeClr val="bg1"/>
              </a:solidFill>
            </a:rPr>
            <a:t>u mišljenje i prijedlog svakog člana SPŠ-a (ob. 3 i 4a)</a:t>
          </a:r>
        </a:p>
      </dgm:t>
    </dgm:pt>
    <dgm:pt modelId="{4EEF540D-96BC-45DD-BC8E-63FF3362A4A4}" type="parTrans" cxnId="{5BD6B9E8-08EA-451E-AF5C-C13845202573}">
      <dgm:prSet/>
      <dgm:spPr/>
      <dgm:t>
        <a:bodyPr/>
        <a:lstStyle/>
        <a:p>
          <a:endParaRPr lang="hr-HR"/>
        </a:p>
      </dgm:t>
    </dgm:pt>
    <dgm:pt modelId="{6E5B55AB-DB19-4C58-A274-2D1F1C49B59C}" type="sibTrans" cxnId="{5BD6B9E8-08EA-451E-AF5C-C13845202573}">
      <dgm:prSet/>
      <dgm:spPr/>
      <dgm:t>
        <a:bodyPr/>
        <a:lstStyle/>
        <a:p>
          <a:endParaRPr lang="hr-HR"/>
        </a:p>
      </dgm:t>
    </dgm:pt>
    <dgm:pt modelId="{4B3A9AD6-20E5-4AD1-8B63-5F7B85DD812A}">
      <dgm:prSet custT="1"/>
      <dgm:spPr/>
      <dgm:t>
        <a:bodyPr/>
        <a:lstStyle/>
        <a:p>
          <a:r>
            <a:rPr lang="hr-HR" sz="2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suglasnost roditelja- </a:t>
          </a:r>
          <a:r>
            <a:rPr lang="hr-HR" sz="2800" dirty="0" smtClean="0">
              <a:solidFill>
                <a:schemeClr val="tx1"/>
              </a:solidFill>
            </a:rPr>
            <a:t>može i ne mora biti suglasan, ali mora potpisati </a:t>
          </a:r>
          <a:r>
            <a:rPr lang="hr-HR" sz="2800" dirty="0" smtClean="0">
              <a:solidFill>
                <a:schemeClr val="tx1">
                  <a:lumMod val="75000"/>
                </a:schemeClr>
              </a:solidFill>
            </a:rPr>
            <a:t>(ob.4a)</a:t>
          </a:r>
          <a:endParaRPr lang="hr-HR" sz="2800" dirty="0">
            <a:solidFill>
              <a:schemeClr val="tx1">
                <a:lumMod val="75000"/>
              </a:schemeClr>
            </a:solidFill>
          </a:endParaRPr>
        </a:p>
      </dgm:t>
    </dgm:pt>
    <dgm:pt modelId="{7359EAA4-9CA4-480A-8982-EE7AE6E66040}" type="parTrans" cxnId="{93F400E2-E46A-498D-A4C6-131DBB91DA04}">
      <dgm:prSet/>
      <dgm:spPr/>
      <dgm:t>
        <a:bodyPr/>
        <a:lstStyle/>
        <a:p>
          <a:endParaRPr lang="hr-HR"/>
        </a:p>
      </dgm:t>
    </dgm:pt>
    <dgm:pt modelId="{AA5BC19F-4C8B-4B5B-BB30-23561F5FB3B4}" type="sibTrans" cxnId="{93F400E2-E46A-498D-A4C6-131DBB91DA04}">
      <dgm:prSet/>
      <dgm:spPr/>
      <dgm:t>
        <a:bodyPr/>
        <a:lstStyle/>
        <a:p>
          <a:endParaRPr lang="hr-HR"/>
        </a:p>
      </dgm:t>
    </dgm:pt>
    <dgm:pt modelId="{6B7F6E75-43E1-4129-AC08-AB3AAAF90F74}" type="pres">
      <dgm:prSet presAssocID="{D6138A02-43B3-46E8-A4E2-8AD7077721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C210295-DFE1-49D1-9E4E-528B3BA2D14C}" type="pres">
      <dgm:prSet presAssocID="{27D74166-B90A-4E23-91ED-F838C5EA7440}" presName="parentText" presStyleLbl="node1" presStyleIdx="0" presStyleCnt="2" custLinFactY="-19226" custLinFactNeighborX="-104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E59C33-61D1-4443-8779-96869041B0A1}" type="pres">
      <dgm:prSet presAssocID="{6E5B55AB-DB19-4C58-A274-2D1F1C49B59C}" presName="spacer" presStyleCnt="0"/>
      <dgm:spPr/>
    </dgm:pt>
    <dgm:pt modelId="{319156E4-F4FA-4B4F-AB99-E0C3EF9CEA35}" type="pres">
      <dgm:prSet presAssocID="{4B3A9AD6-20E5-4AD1-8B63-5F7B85DD812A}" presName="parentText" presStyleLbl="node1" presStyleIdx="1" presStyleCnt="2" custLinFactNeighborX="613" custLinFactNeighborY="-2498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BD6B9E8-08EA-451E-AF5C-C13845202573}" srcId="{D6138A02-43B3-46E8-A4E2-8AD707772191}" destId="{27D74166-B90A-4E23-91ED-F838C5EA7440}" srcOrd="0" destOrd="0" parTransId="{4EEF540D-96BC-45DD-BC8E-63FF3362A4A4}" sibTransId="{6E5B55AB-DB19-4C58-A274-2D1F1C49B59C}"/>
    <dgm:cxn modelId="{93F400E2-E46A-498D-A4C6-131DBB91DA04}" srcId="{D6138A02-43B3-46E8-A4E2-8AD707772191}" destId="{4B3A9AD6-20E5-4AD1-8B63-5F7B85DD812A}" srcOrd="1" destOrd="0" parTransId="{7359EAA4-9CA4-480A-8982-EE7AE6E66040}" sibTransId="{AA5BC19F-4C8B-4B5B-BB30-23561F5FB3B4}"/>
    <dgm:cxn modelId="{57096560-74B9-4A1C-BE79-4A03C3E6BDB6}" type="presOf" srcId="{D6138A02-43B3-46E8-A4E2-8AD707772191}" destId="{6B7F6E75-43E1-4129-AC08-AB3AAAF90F74}" srcOrd="0" destOrd="0" presId="urn:microsoft.com/office/officeart/2005/8/layout/vList2"/>
    <dgm:cxn modelId="{4E325F53-FFF2-472D-8B58-BABADA6D87C8}" type="presOf" srcId="{4B3A9AD6-20E5-4AD1-8B63-5F7B85DD812A}" destId="{319156E4-F4FA-4B4F-AB99-E0C3EF9CEA35}" srcOrd="0" destOrd="0" presId="urn:microsoft.com/office/officeart/2005/8/layout/vList2"/>
    <dgm:cxn modelId="{6EFCCDF5-4D95-48B1-B953-06AE51852A4D}" type="presOf" srcId="{27D74166-B90A-4E23-91ED-F838C5EA7440}" destId="{BC210295-DFE1-49D1-9E4E-528B3BA2D14C}" srcOrd="0" destOrd="0" presId="urn:microsoft.com/office/officeart/2005/8/layout/vList2"/>
    <dgm:cxn modelId="{C0363EF4-4B09-4976-86A3-BDD586D23645}" type="presParOf" srcId="{6B7F6E75-43E1-4129-AC08-AB3AAAF90F74}" destId="{BC210295-DFE1-49D1-9E4E-528B3BA2D14C}" srcOrd="0" destOrd="0" presId="urn:microsoft.com/office/officeart/2005/8/layout/vList2"/>
    <dgm:cxn modelId="{95D3F670-5AA9-4EE4-B5EF-C672487A28AC}" type="presParOf" srcId="{6B7F6E75-43E1-4129-AC08-AB3AAAF90F74}" destId="{6EE59C33-61D1-4443-8779-96869041B0A1}" srcOrd="1" destOrd="0" presId="urn:microsoft.com/office/officeart/2005/8/layout/vList2"/>
    <dgm:cxn modelId="{DC9488CC-9B8E-429C-8D46-20B254C1D107}" type="presParOf" srcId="{6B7F6E75-43E1-4129-AC08-AB3AAAF90F74}" destId="{319156E4-F4FA-4B4F-AB99-E0C3EF9CEA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A938F-490D-4C13-B3C2-B6C0BC8E19AC}" type="doc">
      <dgm:prSet loTypeId="urn:microsoft.com/office/officeart/2005/8/layout/hChevron3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hr-HR"/>
        </a:p>
      </dgm:t>
    </dgm:pt>
    <dgm:pt modelId="{B6CB319C-90DA-4FFA-84A3-13D32CBDECB3}">
      <dgm:prSet phldrT="[Text]"/>
      <dgm:spPr/>
      <dgm:t>
        <a:bodyPr/>
        <a:lstStyle/>
        <a:p>
          <a:r>
            <a:rPr lang="hr-HR" b="1" dirty="0" smtClean="0"/>
            <a:t>Obrazac 6</a:t>
          </a:r>
        </a:p>
      </dgm:t>
    </dgm:pt>
    <dgm:pt modelId="{FEFAEE64-B6A5-4174-A3F6-B44673B4CDAE}" type="parTrans" cxnId="{48C1D5E1-9423-4828-AB2D-8D430A07DC7A}">
      <dgm:prSet/>
      <dgm:spPr/>
      <dgm:t>
        <a:bodyPr/>
        <a:lstStyle/>
        <a:p>
          <a:endParaRPr lang="hr-HR"/>
        </a:p>
      </dgm:t>
    </dgm:pt>
    <dgm:pt modelId="{C59C72CC-9D47-4FD9-B974-534814F4D4A7}" type="sibTrans" cxnId="{48C1D5E1-9423-4828-AB2D-8D430A07DC7A}">
      <dgm:prSet/>
      <dgm:spPr/>
      <dgm:t>
        <a:bodyPr/>
        <a:lstStyle/>
        <a:p>
          <a:endParaRPr lang="hr-HR"/>
        </a:p>
      </dgm:t>
    </dgm:pt>
    <dgm:pt modelId="{CE8B8421-E61D-475D-B86C-247C541CA791}">
      <dgm:prSet phldrT="[Text]"/>
      <dgm:spPr/>
      <dgm:t>
        <a:bodyPr/>
        <a:lstStyle/>
        <a:p>
          <a:r>
            <a:rPr lang="hr-HR" dirty="0" smtClean="0"/>
            <a:t>Roditelj dostavlja Uredu</a:t>
          </a:r>
          <a:endParaRPr lang="hr-HR" dirty="0"/>
        </a:p>
      </dgm:t>
    </dgm:pt>
    <dgm:pt modelId="{6328C97A-267B-47F7-B0F0-FEC412F9604F}" type="parTrans" cxnId="{8FA933B0-4B9F-4D0E-801E-70530AD8E573}">
      <dgm:prSet/>
      <dgm:spPr/>
      <dgm:t>
        <a:bodyPr/>
        <a:lstStyle/>
        <a:p>
          <a:endParaRPr lang="hr-HR"/>
        </a:p>
      </dgm:t>
    </dgm:pt>
    <dgm:pt modelId="{01F39318-8BBA-4180-99F8-796B1682D572}" type="sibTrans" cxnId="{8FA933B0-4B9F-4D0E-801E-70530AD8E573}">
      <dgm:prSet/>
      <dgm:spPr/>
      <dgm:t>
        <a:bodyPr/>
        <a:lstStyle/>
        <a:p>
          <a:endParaRPr lang="hr-HR"/>
        </a:p>
      </dgm:t>
    </dgm:pt>
    <dgm:pt modelId="{29438AAF-AD3A-47B8-89F2-04C7C8B97041}">
      <dgm:prSet phldrT="[Text]"/>
      <dgm:spPr/>
      <dgm:t>
        <a:bodyPr/>
        <a:lstStyle/>
        <a:p>
          <a:r>
            <a:rPr lang="hr-HR" dirty="0" smtClean="0"/>
            <a:t>Do 31. ožujka</a:t>
          </a:r>
          <a:endParaRPr lang="hr-HR" dirty="0"/>
        </a:p>
      </dgm:t>
    </dgm:pt>
    <dgm:pt modelId="{3E269B6B-442C-4591-8501-790504A5F6BA}" type="parTrans" cxnId="{CB0A4105-7764-4281-80E3-729FFF870E90}">
      <dgm:prSet/>
      <dgm:spPr/>
      <dgm:t>
        <a:bodyPr/>
        <a:lstStyle/>
        <a:p>
          <a:endParaRPr lang="hr-HR"/>
        </a:p>
      </dgm:t>
    </dgm:pt>
    <dgm:pt modelId="{8BADF550-CDA1-48B0-9138-495CE5106066}" type="sibTrans" cxnId="{CB0A4105-7764-4281-80E3-729FFF870E90}">
      <dgm:prSet/>
      <dgm:spPr/>
      <dgm:t>
        <a:bodyPr/>
        <a:lstStyle/>
        <a:p>
          <a:endParaRPr lang="hr-HR"/>
        </a:p>
      </dgm:t>
    </dgm:pt>
    <dgm:pt modelId="{7BEE94B8-BE7F-4D05-B45B-C1518DD78917}">
      <dgm:prSet phldrT="[Text]"/>
      <dgm:spPr/>
      <dgm:t>
        <a:bodyPr/>
        <a:lstStyle/>
        <a:p>
          <a:r>
            <a:rPr lang="hr-HR" b="1" dirty="0" smtClean="0">
              <a:solidFill>
                <a:schemeClr val="tx1">
                  <a:lumMod val="75000"/>
                </a:schemeClr>
              </a:solidFill>
            </a:rPr>
            <a:t>SPŠ</a:t>
          </a:r>
          <a:endParaRPr lang="hr-HR" b="1" dirty="0">
            <a:solidFill>
              <a:schemeClr val="tx1">
                <a:lumMod val="75000"/>
              </a:schemeClr>
            </a:solidFill>
          </a:endParaRPr>
        </a:p>
      </dgm:t>
    </dgm:pt>
    <dgm:pt modelId="{5FE75B81-B3FF-41CC-B867-6F5BE55668B0}" type="parTrans" cxnId="{BBC2A947-B2E1-46C6-AC2B-6F870B1CBF34}">
      <dgm:prSet/>
      <dgm:spPr/>
      <dgm:t>
        <a:bodyPr/>
        <a:lstStyle/>
        <a:p>
          <a:endParaRPr lang="hr-HR"/>
        </a:p>
      </dgm:t>
    </dgm:pt>
    <dgm:pt modelId="{F8D8BD0E-6A0F-4ED8-AF27-D2EA03764B40}" type="sibTrans" cxnId="{BBC2A947-B2E1-46C6-AC2B-6F870B1CBF34}">
      <dgm:prSet/>
      <dgm:spPr/>
      <dgm:t>
        <a:bodyPr/>
        <a:lstStyle/>
        <a:p>
          <a:endParaRPr lang="hr-HR"/>
        </a:p>
      </dgm:t>
    </dgm:pt>
    <dgm:pt modelId="{6C4100B0-9608-430E-AAED-DCEE180A627A}">
      <dgm:prSet phldrT="[Text]"/>
      <dgm:spPr/>
      <dgm:t>
        <a:bodyPr/>
        <a:lstStyle/>
        <a:p>
          <a:r>
            <a:rPr lang="hr-HR" dirty="0" smtClean="0"/>
            <a:t>Procjena djeteta</a:t>
          </a:r>
          <a:endParaRPr lang="hr-HR" dirty="0"/>
        </a:p>
      </dgm:t>
    </dgm:pt>
    <dgm:pt modelId="{EE166E69-3F9B-483E-8ADA-AA5668A41DB1}" type="parTrans" cxnId="{823607F0-ED00-4358-937A-79CACAC7EE5D}">
      <dgm:prSet/>
      <dgm:spPr/>
      <dgm:t>
        <a:bodyPr/>
        <a:lstStyle/>
        <a:p>
          <a:endParaRPr lang="hr-HR"/>
        </a:p>
      </dgm:t>
    </dgm:pt>
    <dgm:pt modelId="{B9C4E931-6966-4FD2-BAA6-A9CA16FE9F25}" type="sibTrans" cxnId="{823607F0-ED00-4358-937A-79CACAC7EE5D}">
      <dgm:prSet/>
      <dgm:spPr/>
      <dgm:t>
        <a:bodyPr/>
        <a:lstStyle/>
        <a:p>
          <a:endParaRPr lang="hr-HR"/>
        </a:p>
      </dgm:t>
    </dgm:pt>
    <dgm:pt modelId="{0EB5A1C3-FC7D-4F43-B5A5-94C5B8431322}">
      <dgm:prSet phldrT="[Text]"/>
      <dgm:spPr/>
      <dgm:t>
        <a:bodyPr/>
        <a:lstStyle/>
        <a:p>
          <a:r>
            <a:rPr lang="hr-HR" b="1" dirty="0" smtClean="0"/>
            <a:t>Obrazac 4a</a:t>
          </a:r>
          <a:endParaRPr lang="hr-HR" b="1" dirty="0"/>
        </a:p>
      </dgm:t>
    </dgm:pt>
    <dgm:pt modelId="{0E10A45B-4900-46A2-A4E5-C4AC3FE19198}" type="parTrans" cxnId="{F2EB06F7-4767-4C5C-9298-B31B7C6A2A09}">
      <dgm:prSet/>
      <dgm:spPr/>
      <dgm:t>
        <a:bodyPr/>
        <a:lstStyle/>
        <a:p>
          <a:endParaRPr lang="hr-HR"/>
        </a:p>
      </dgm:t>
    </dgm:pt>
    <dgm:pt modelId="{1FFCCF65-5225-498E-BB7B-860B1A122BE3}" type="sibTrans" cxnId="{F2EB06F7-4767-4C5C-9298-B31B7C6A2A09}">
      <dgm:prSet/>
      <dgm:spPr/>
      <dgm:t>
        <a:bodyPr/>
        <a:lstStyle/>
        <a:p>
          <a:endParaRPr lang="hr-HR"/>
        </a:p>
      </dgm:t>
    </dgm:pt>
    <dgm:pt modelId="{1949A554-8764-4C55-83E4-02C3C77D6079}">
      <dgm:prSet phldrT="[Text]"/>
      <dgm:spPr/>
      <dgm:t>
        <a:bodyPr/>
        <a:lstStyle/>
        <a:p>
          <a:r>
            <a:rPr lang="hr-HR" dirty="0" smtClean="0"/>
            <a:t>SPŠ dostavlja Uredu</a:t>
          </a:r>
          <a:endParaRPr lang="hr-HR" dirty="0"/>
        </a:p>
      </dgm:t>
    </dgm:pt>
    <dgm:pt modelId="{479D717B-444B-4535-B497-88C02DD54DF9}" type="parTrans" cxnId="{FC812307-3B09-4323-8420-430D94B996B8}">
      <dgm:prSet/>
      <dgm:spPr/>
      <dgm:t>
        <a:bodyPr/>
        <a:lstStyle/>
        <a:p>
          <a:endParaRPr lang="hr-HR"/>
        </a:p>
      </dgm:t>
    </dgm:pt>
    <dgm:pt modelId="{9B0A1119-7352-44E1-A0B9-80B33314B3C0}" type="sibTrans" cxnId="{FC812307-3B09-4323-8420-430D94B996B8}">
      <dgm:prSet/>
      <dgm:spPr/>
      <dgm:t>
        <a:bodyPr/>
        <a:lstStyle/>
        <a:p>
          <a:endParaRPr lang="hr-HR"/>
        </a:p>
      </dgm:t>
    </dgm:pt>
    <dgm:pt modelId="{8E7D4793-04FC-4381-9E8E-47D73804053D}" type="pres">
      <dgm:prSet presAssocID="{7C3A938F-490D-4C13-B3C2-B6C0BC8E19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35C92F1-25E1-4F89-A52A-25E4FB7FD94B}" type="pres">
      <dgm:prSet presAssocID="{B6CB319C-90DA-4FFA-84A3-13D32CBDECB3}" presName="parAndChTx" presStyleLbl="node1" presStyleIdx="0" presStyleCnt="3" custScaleY="541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9F002D-3651-4315-9A1E-1B8CDA03E4DC}" type="pres">
      <dgm:prSet presAssocID="{C59C72CC-9D47-4FD9-B974-534814F4D4A7}" presName="parAndChSpace" presStyleCnt="0"/>
      <dgm:spPr/>
    </dgm:pt>
    <dgm:pt modelId="{996373FA-73A5-473E-B438-1B942F02AEB6}" type="pres">
      <dgm:prSet presAssocID="{7BEE94B8-BE7F-4D05-B45B-C1518DD78917}" presName="parAndChTx" presStyleLbl="node1" presStyleIdx="1" presStyleCnt="3" custScaleY="541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DD65A5-C24C-41BC-AB1E-DA9EC2A63EB8}" type="pres">
      <dgm:prSet presAssocID="{F8D8BD0E-6A0F-4ED8-AF27-D2EA03764B40}" presName="parAndChSpace" presStyleCnt="0"/>
      <dgm:spPr/>
    </dgm:pt>
    <dgm:pt modelId="{4D271428-DD4B-4E80-8C8C-16D59C748C97}" type="pres">
      <dgm:prSet presAssocID="{0EB5A1C3-FC7D-4F43-B5A5-94C5B8431322}" presName="parAndChTx" presStyleLbl="node1" presStyleIdx="2" presStyleCnt="3" custScaleY="541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92C2225-9BAF-4B7C-8ED6-213F28B3DE5F}" type="presOf" srcId="{7C3A938F-490D-4C13-B3C2-B6C0BC8E19AC}" destId="{8E7D4793-04FC-4381-9E8E-47D73804053D}" srcOrd="0" destOrd="0" presId="urn:microsoft.com/office/officeart/2005/8/layout/hChevron3"/>
    <dgm:cxn modelId="{BBC2A947-B2E1-46C6-AC2B-6F870B1CBF34}" srcId="{7C3A938F-490D-4C13-B3C2-B6C0BC8E19AC}" destId="{7BEE94B8-BE7F-4D05-B45B-C1518DD78917}" srcOrd="1" destOrd="0" parTransId="{5FE75B81-B3FF-41CC-B867-6F5BE55668B0}" sibTransId="{F8D8BD0E-6A0F-4ED8-AF27-D2EA03764B40}"/>
    <dgm:cxn modelId="{912ECBE0-7689-40C5-AAE2-87E9DC15217D}" type="presOf" srcId="{CE8B8421-E61D-475D-B86C-247C541CA791}" destId="{F35C92F1-25E1-4F89-A52A-25E4FB7FD94B}" srcOrd="0" destOrd="1" presId="urn:microsoft.com/office/officeart/2005/8/layout/hChevron3"/>
    <dgm:cxn modelId="{823607F0-ED00-4358-937A-79CACAC7EE5D}" srcId="{7BEE94B8-BE7F-4D05-B45B-C1518DD78917}" destId="{6C4100B0-9608-430E-AAED-DCEE180A627A}" srcOrd="0" destOrd="0" parTransId="{EE166E69-3F9B-483E-8ADA-AA5668A41DB1}" sibTransId="{B9C4E931-6966-4FD2-BAA6-A9CA16FE9F25}"/>
    <dgm:cxn modelId="{EFE9F0AE-D37C-4A0D-A5A6-5DC80F05D2FF}" type="presOf" srcId="{29438AAF-AD3A-47B8-89F2-04C7C8B97041}" destId="{F35C92F1-25E1-4F89-A52A-25E4FB7FD94B}" srcOrd="0" destOrd="2" presId="urn:microsoft.com/office/officeart/2005/8/layout/hChevron3"/>
    <dgm:cxn modelId="{BBB3F3F3-8EAA-4B00-8356-9566495B9BD9}" type="presOf" srcId="{6C4100B0-9608-430E-AAED-DCEE180A627A}" destId="{996373FA-73A5-473E-B438-1B942F02AEB6}" srcOrd="0" destOrd="1" presId="urn:microsoft.com/office/officeart/2005/8/layout/hChevron3"/>
    <dgm:cxn modelId="{CB0A4105-7764-4281-80E3-729FFF870E90}" srcId="{B6CB319C-90DA-4FFA-84A3-13D32CBDECB3}" destId="{29438AAF-AD3A-47B8-89F2-04C7C8B97041}" srcOrd="1" destOrd="0" parTransId="{3E269B6B-442C-4591-8501-790504A5F6BA}" sibTransId="{8BADF550-CDA1-48B0-9138-495CE5106066}"/>
    <dgm:cxn modelId="{F2EB06F7-4767-4C5C-9298-B31B7C6A2A09}" srcId="{7C3A938F-490D-4C13-B3C2-B6C0BC8E19AC}" destId="{0EB5A1C3-FC7D-4F43-B5A5-94C5B8431322}" srcOrd="2" destOrd="0" parTransId="{0E10A45B-4900-46A2-A4E5-C4AC3FE19198}" sibTransId="{1FFCCF65-5225-498E-BB7B-860B1A122BE3}"/>
    <dgm:cxn modelId="{0772A9FD-D2F4-4FB2-9E41-E6C73368285F}" type="presOf" srcId="{1949A554-8764-4C55-83E4-02C3C77D6079}" destId="{4D271428-DD4B-4E80-8C8C-16D59C748C97}" srcOrd="0" destOrd="1" presId="urn:microsoft.com/office/officeart/2005/8/layout/hChevron3"/>
    <dgm:cxn modelId="{70C38867-B34C-4795-9410-F74B8F409DE0}" type="presOf" srcId="{7BEE94B8-BE7F-4D05-B45B-C1518DD78917}" destId="{996373FA-73A5-473E-B438-1B942F02AEB6}" srcOrd="0" destOrd="0" presId="urn:microsoft.com/office/officeart/2005/8/layout/hChevron3"/>
    <dgm:cxn modelId="{4F0CE652-F748-4C3D-B14C-817EC1A62369}" type="presOf" srcId="{0EB5A1C3-FC7D-4F43-B5A5-94C5B8431322}" destId="{4D271428-DD4B-4E80-8C8C-16D59C748C97}" srcOrd="0" destOrd="0" presId="urn:microsoft.com/office/officeart/2005/8/layout/hChevron3"/>
    <dgm:cxn modelId="{7790D48B-7C7E-48E7-87C4-42FBEBC125B3}" type="presOf" srcId="{B6CB319C-90DA-4FFA-84A3-13D32CBDECB3}" destId="{F35C92F1-25E1-4F89-A52A-25E4FB7FD94B}" srcOrd="0" destOrd="0" presId="urn:microsoft.com/office/officeart/2005/8/layout/hChevron3"/>
    <dgm:cxn modelId="{FC812307-3B09-4323-8420-430D94B996B8}" srcId="{0EB5A1C3-FC7D-4F43-B5A5-94C5B8431322}" destId="{1949A554-8764-4C55-83E4-02C3C77D6079}" srcOrd="0" destOrd="0" parTransId="{479D717B-444B-4535-B497-88C02DD54DF9}" sibTransId="{9B0A1119-7352-44E1-A0B9-80B33314B3C0}"/>
    <dgm:cxn modelId="{8FA933B0-4B9F-4D0E-801E-70530AD8E573}" srcId="{B6CB319C-90DA-4FFA-84A3-13D32CBDECB3}" destId="{CE8B8421-E61D-475D-B86C-247C541CA791}" srcOrd="0" destOrd="0" parTransId="{6328C97A-267B-47F7-B0F0-FEC412F9604F}" sibTransId="{01F39318-8BBA-4180-99F8-796B1682D572}"/>
    <dgm:cxn modelId="{48C1D5E1-9423-4828-AB2D-8D430A07DC7A}" srcId="{7C3A938F-490D-4C13-B3C2-B6C0BC8E19AC}" destId="{B6CB319C-90DA-4FFA-84A3-13D32CBDECB3}" srcOrd="0" destOrd="0" parTransId="{FEFAEE64-B6A5-4174-A3F6-B44673B4CDAE}" sibTransId="{C59C72CC-9D47-4FD9-B974-534814F4D4A7}"/>
    <dgm:cxn modelId="{974B8C5A-53DC-4B20-9F6A-A96E22537D23}" type="presParOf" srcId="{8E7D4793-04FC-4381-9E8E-47D73804053D}" destId="{F35C92F1-25E1-4F89-A52A-25E4FB7FD94B}" srcOrd="0" destOrd="0" presId="urn:microsoft.com/office/officeart/2005/8/layout/hChevron3"/>
    <dgm:cxn modelId="{C9F84AF1-F293-4FF9-A78B-21F6DD4BC67A}" type="presParOf" srcId="{8E7D4793-04FC-4381-9E8E-47D73804053D}" destId="{639F002D-3651-4315-9A1E-1B8CDA03E4DC}" srcOrd="1" destOrd="0" presId="urn:microsoft.com/office/officeart/2005/8/layout/hChevron3"/>
    <dgm:cxn modelId="{5F85A4B5-8CC8-4BC9-9035-43FBC6DB5B72}" type="presParOf" srcId="{8E7D4793-04FC-4381-9E8E-47D73804053D}" destId="{996373FA-73A5-473E-B438-1B942F02AEB6}" srcOrd="2" destOrd="0" presId="urn:microsoft.com/office/officeart/2005/8/layout/hChevron3"/>
    <dgm:cxn modelId="{0542D4CC-CF9E-40BB-BE92-8C12FA742F2B}" type="presParOf" srcId="{8E7D4793-04FC-4381-9E8E-47D73804053D}" destId="{4CDD65A5-C24C-41BC-AB1E-DA9EC2A63EB8}" srcOrd="3" destOrd="0" presId="urn:microsoft.com/office/officeart/2005/8/layout/hChevron3"/>
    <dgm:cxn modelId="{47C041CF-148A-49DC-972A-3D39124A7B05}" type="presParOf" srcId="{8E7D4793-04FC-4381-9E8E-47D73804053D}" destId="{4D271428-DD4B-4E80-8C8C-16D59C748C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8F05B-B944-44F2-A2CD-BE0B5F90C9C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877D54C-0A2B-44F8-B956-4E82EF9BC7A2}">
      <dgm:prSet phldrT="[Text]" custT="1"/>
      <dgm:spPr/>
      <dgm:t>
        <a:bodyPr/>
        <a:lstStyle/>
        <a:p>
          <a:r>
            <a:rPr lang="hr-HR" sz="2400" dirty="0" smtClean="0"/>
            <a:t>Obrazac 3 i 4a</a:t>
          </a:r>
        </a:p>
        <a:p>
          <a:r>
            <a:rPr lang="hr-HR" sz="2400" dirty="0" smtClean="0"/>
            <a:t>Cjelokupna dokumentacija</a:t>
          </a:r>
          <a:endParaRPr lang="hr-HR" sz="2400" dirty="0"/>
        </a:p>
      </dgm:t>
    </dgm:pt>
    <dgm:pt modelId="{3EAF4B4B-B76C-474B-AACD-B183E8DBE19A}" type="parTrans" cxnId="{47194513-4EF5-4789-8EC3-8B570BA4A516}">
      <dgm:prSet/>
      <dgm:spPr/>
      <dgm:t>
        <a:bodyPr/>
        <a:lstStyle/>
        <a:p>
          <a:endParaRPr lang="hr-HR"/>
        </a:p>
      </dgm:t>
    </dgm:pt>
    <dgm:pt modelId="{7746A84B-1A4C-48DE-B2FC-A89289E4A4C9}" type="sibTrans" cxnId="{47194513-4EF5-4789-8EC3-8B570BA4A516}">
      <dgm:prSet/>
      <dgm:spPr/>
      <dgm:t>
        <a:bodyPr/>
        <a:lstStyle/>
        <a:p>
          <a:endParaRPr lang="hr-HR"/>
        </a:p>
      </dgm:t>
    </dgm:pt>
    <dgm:pt modelId="{C53E0460-0E28-4806-A921-1C8AEF2F89F2}">
      <dgm:prSet phldrT="[Text]" custT="1"/>
      <dgm:spPr/>
      <dgm:t>
        <a:bodyPr/>
        <a:lstStyle/>
        <a:p>
          <a:r>
            <a:rPr lang="hr-HR" sz="2400" b="1" dirty="0" smtClean="0"/>
            <a:t>Ured</a:t>
          </a:r>
          <a:endParaRPr lang="hr-HR" sz="2400" b="1" dirty="0"/>
        </a:p>
      </dgm:t>
    </dgm:pt>
    <dgm:pt modelId="{CBE15539-1F87-4EC7-AA2B-84F72EEB89C3}" type="parTrans" cxnId="{F845A2DA-E241-4D20-9B09-E0583C760E4B}">
      <dgm:prSet/>
      <dgm:spPr/>
      <dgm:t>
        <a:bodyPr/>
        <a:lstStyle/>
        <a:p>
          <a:endParaRPr lang="hr-HR"/>
        </a:p>
      </dgm:t>
    </dgm:pt>
    <dgm:pt modelId="{6D23FB36-8F36-4BE3-8E24-AD90C0D5E7E7}" type="sibTrans" cxnId="{F845A2DA-E241-4D20-9B09-E0583C760E4B}">
      <dgm:prSet/>
      <dgm:spPr/>
      <dgm:t>
        <a:bodyPr/>
        <a:lstStyle/>
        <a:p>
          <a:endParaRPr lang="hr-HR"/>
        </a:p>
      </dgm:t>
    </dgm:pt>
    <dgm:pt modelId="{B498875E-15CB-4E65-A16B-9FA92CF27951}">
      <dgm:prSet phldrT="[Text]" custT="1"/>
      <dgm:spPr/>
      <dgm:t>
        <a:bodyPr/>
        <a:lstStyle/>
        <a:p>
          <a:r>
            <a:rPr lang="hr-HR" sz="2400" dirty="0" smtClean="0"/>
            <a:t>Obrazac 7 (Ob.1-TUR)</a:t>
          </a:r>
        </a:p>
        <a:p>
          <a:r>
            <a:rPr lang="hr-HR" sz="2400" dirty="0" smtClean="0"/>
            <a:t>Rješenje o PP</a:t>
          </a:r>
          <a:endParaRPr lang="hr-HR" sz="2400" dirty="0"/>
        </a:p>
      </dgm:t>
    </dgm:pt>
    <dgm:pt modelId="{13E4D5C5-CEAB-4952-A51E-8D4891CDC1FA}" type="parTrans" cxnId="{CFCA93FA-1C5D-42F6-B320-AB84F1776F77}">
      <dgm:prSet/>
      <dgm:spPr/>
      <dgm:t>
        <a:bodyPr/>
        <a:lstStyle/>
        <a:p>
          <a:endParaRPr lang="hr-HR"/>
        </a:p>
      </dgm:t>
    </dgm:pt>
    <dgm:pt modelId="{191B839D-DCCA-45A2-B900-BB2AEBF265C1}" type="sibTrans" cxnId="{CFCA93FA-1C5D-42F6-B320-AB84F1776F77}">
      <dgm:prSet/>
      <dgm:spPr/>
      <dgm:t>
        <a:bodyPr/>
        <a:lstStyle/>
        <a:p>
          <a:endParaRPr lang="hr-HR"/>
        </a:p>
      </dgm:t>
    </dgm:pt>
    <dgm:pt modelId="{F2E368A2-D8FB-43A3-A874-7B0DACBDE1F9}">
      <dgm:prSet phldrT="[Text]" custT="1"/>
      <dgm:spPr/>
      <dgm:t>
        <a:bodyPr/>
        <a:lstStyle/>
        <a:p>
          <a:r>
            <a:rPr lang="hr-HR" sz="2400" b="1" dirty="0" smtClean="0"/>
            <a:t>Škola</a:t>
          </a:r>
          <a:r>
            <a:rPr lang="hr-HR" sz="2000" dirty="0" smtClean="0"/>
            <a:t> </a:t>
          </a:r>
          <a:endParaRPr lang="hr-HR" sz="2000" dirty="0"/>
        </a:p>
      </dgm:t>
    </dgm:pt>
    <dgm:pt modelId="{2A4EFE43-DC60-47C5-9DFC-E3D1281CB0FE}" type="parTrans" cxnId="{A24FAFB9-EA25-4AEE-9619-06C3CA50B796}">
      <dgm:prSet/>
      <dgm:spPr/>
      <dgm:t>
        <a:bodyPr/>
        <a:lstStyle/>
        <a:p>
          <a:endParaRPr lang="hr-HR"/>
        </a:p>
      </dgm:t>
    </dgm:pt>
    <dgm:pt modelId="{D0EF0E65-13C8-4B9F-A4BD-6EA121AC538F}" type="sibTrans" cxnId="{A24FAFB9-EA25-4AEE-9619-06C3CA50B796}">
      <dgm:prSet/>
      <dgm:spPr/>
      <dgm:t>
        <a:bodyPr/>
        <a:lstStyle/>
        <a:p>
          <a:endParaRPr lang="hr-HR"/>
        </a:p>
      </dgm:t>
    </dgm:pt>
    <dgm:pt modelId="{934B9756-B95E-4DE8-8F17-ADEEB71264B8}">
      <dgm:prSet phldrT="[Text]"/>
      <dgm:spPr/>
      <dgm:t>
        <a:bodyPr/>
        <a:lstStyle/>
        <a:p>
          <a:r>
            <a:rPr lang="hr-HR" dirty="0" smtClean="0"/>
            <a:t>Provođenje primjerenog programa</a:t>
          </a:r>
          <a:endParaRPr lang="hr-HR" dirty="0"/>
        </a:p>
      </dgm:t>
    </dgm:pt>
    <dgm:pt modelId="{094E2E76-204B-4FEE-9318-415E7E4616C5}" type="parTrans" cxnId="{4C122AE1-279B-4F78-A60A-C80BAA3FE458}">
      <dgm:prSet/>
      <dgm:spPr/>
      <dgm:t>
        <a:bodyPr/>
        <a:lstStyle/>
        <a:p>
          <a:endParaRPr lang="hr-HR"/>
        </a:p>
      </dgm:t>
    </dgm:pt>
    <dgm:pt modelId="{10A10F5B-E985-4147-94E1-E16E89163CBA}" type="sibTrans" cxnId="{4C122AE1-279B-4F78-A60A-C80BAA3FE458}">
      <dgm:prSet/>
      <dgm:spPr/>
      <dgm:t>
        <a:bodyPr/>
        <a:lstStyle/>
        <a:p>
          <a:endParaRPr lang="hr-HR"/>
        </a:p>
      </dgm:t>
    </dgm:pt>
    <dgm:pt modelId="{B73D1F66-4978-4339-8602-27B7AD3D37C6}">
      <dgm:prSet phldrT="[Text]" custT="1"/>
      <dgm:spPr/>
      <dgm:t>
        <a:bodyPr/>
        <a:lstStyle/>
        <a:p>
          <a:r>
            <a:rPr lang="hr-HR" sz="2800" b="1" dirty="0" smtClean="0"/>
            <a:t>SPŠ</a:t>
          </a:r>
          <a:endParaRPr lang="hr-HR" sz="2800" b="1" dirty="0"/>
        </a:p>
      </dgm:t>
    </dgm:pt>
    <dgm:pt modelId="{2A982C84-CB01-4D6F-9B20-8D957D8E1899}" type="sibTrans" cxnId="{5D139F51-3CAA-4B9C-8C8B-9E7DA2663074}">
      <dgm:prSet/>
      <dgm:spPr/>
      <dgm:t>
        <a:bodyPr/>
        <a:lstStyle/>
        <a:p>
          <a:endParaRPr lang="hr-HR"/>
        </a:p>
      </dgm:t>
    </dgm:pt>
    <dgm:pt modelId="{CDA61D1A-240E-439F-A64A-0ED2CD712710}" type="parTrans" cxnId="{5D139F51-3CAA-4B9C-8C8B-9E7DA2663074}">
      <dgm:prSet/>
      <dgm:spPr/>
      <dgm:t>
        <a:bodyPr/>
        <a:lstStyle/>
        <a:p>
          <a:endParaRPr lang="hr-HR"/>
        </a:p>
      </dgm:t>
    </dgm:pt>
    <dgm:pt modelId="{AAE534BA-2D10-4061-80C6-AA7F4A956185}" type="pres">
      <dgm:prSet presAssocID="{2B58F05B-B944-44F2-A2CD-BE0B5F90C9C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C990872-E14A-417E-9E79-7A250A8B14BC}" type="pres">
      <dgm:prSet presAssocID="{B73D1F66-4978-4339-8602-27B7AD3D37C6}" presName="parentText1" presStyleLbl="node1" presStyleIdx="0" presStyleCnt="3" custScaleX="124514" custScaleY="1244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608B7A-3DF8-4E34-A2CE-4AEA6473F2E4}" type="pres">
      <dgm:prSet presAssocID="{B73D1F66-4978-4339-8602-27B7AD3D37C6}" presName="childText1" presStyleLbl="solidAlignAcc1" presStyleIdx="0" presStyleCnt="3" custScaleY="60211" custLinFactNeighborX="-33328" custLinFactNeighborY="-23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9DAE0A-3B97-4D1D-9CF5-1E6CB1FE2084}" type="pres">
      <dgm:prSet presAssocID="{C53E0460-0E28-4806-A921-1C8AEF2F89F2}" presName="parentText2" presStyleLbl="node1" presStyleIdx="1" presStyleCnt="3" custScaleX="131344" custLinFactNeighborX="953" custLinFactNeighborY="303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AFB397-CCEA-4DEF-BC38-233B53954FC9}" type="pres">
      <dgm:prSet presAssocID="{C53E0460-0E28-4806-A921-1C8AEF2F89F2}" presName="childText2" presStyleLbl="solidAlignAcc1" presStyleIdx="1" presStyleCnt="3" custScaleY="76037" custLinFactNeighborX="2506" custLinFactNeighborY="-18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9EE0FE-FD0F-48C9-9AB3-30344C751527}" type="pres">
      <dgm:prSet presAssocID="{F2E368A2-D8FB-43A3-A874-7B0DACBDE1F9}" presName="parentText3" presStyleLbl="node1" presStyleIdx="2" presStyleCnt="3" custScaleX="131129" custLinFactNeighborX="17782" custLinFactNeighborY="1073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8D1333-3B5A-4211-AEE6-EE5D0BAD3B45}" type="pres">
      <dgm:prSet presAssocID="{F2E368A2-D8FB-43A3-A874-7B0DACBDE1F9}" presName="childText3" presStyleLbl="solidAlignAcc1" presStyleIdx="2" presStyleCnt="3" custScaleY="61431" custLinFactNeighborX="41574" custLinFactNeighborY="-25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6F4743-1245-4416-8F3D-9907B9290787}" type="presOf" srcId="{F2E368A2-D8FB-43A3-A874-7B0DACBDE1F9}" destId="{849EE0FE-FD0F-48C9-9AB3-30344C751527}" srcOrd="0" destOrd="0" presId="urn:microsoft.com/office/officeart/2009/3/layout/IncreasingArrowsProcess"/>
    <dgm:cxn modelId="{959D418F-B7A5-4EEE-BC2F-B54730B6597A}" type="presOf" srcId="{2B58F05B-B944-44F2-A2CD-BE0B5F90C9C2}" destId="{AAE534BA-2D10-4061-80C6-AA7F4A956185}" srcOrd="0" destOrd="0" presId="urn:microsoft.com/office/officeart/2009/3/layout/IncreasingArrowsProcess"/>
    <dgm:cxn modelId="{A0473F0E-E5E8-493C-8ABB-55E553A7930E}" type="presOf" srcId="{7877D54C-0A2B-44F8-B956-4E82EF9BC7A2}" destId="{A9608B7A-3DF8-4E34-A2CE-4AEA6473F2E4}" srcOrd="0" destOrd="0" presId="urn:microsoft.com/office/officeart/2009/3/layout/IncreasingArrowsProcess"/>
    <dgm:cxn modelId="{CFCA93FA-1C5D-42F6-B320-AB84F1776F77}" srcId="{C53E0460-0E28-4806-A921-1C8AEF2F89F2}" destId="{B498875E-15CB-4E65-A16B-9FA92CF27951}" srcOrd="0" destOrd="0" parTransId="{13E4D5C5-CEAB-4952-A51E-8D4891CDC1FA}" sibTransId="{191B839D-DCCA-45A2-B900-BB2AEBF265C1}"/>
    <dgm:cxn modelId="{47194513-4EF5-4789-8EC3-8B570BA4A516}" srcId="{B73D1F66-4978-4339-8602-27B7AD3D37C6}" destId="{7877D54C-0A2B-44F8-B956-4E82EF9BC7A2}" srcOrd="0" destOrd="0" parTransId="{3EAF4B4B-B76C-474B-AACD-B183E8DBE19A}" sibTransId="{7746A84B-1A4C-48DE-B2FC-A89289E4A4C9}"/>
    <dgm:cxn modelId="{A24FAFB9-EA25-4AEE-9619-06C3CA50B796}" srcId="{2B58F05B-B944-44F2-A2CD-BE0B5F90C9C2}" destId="{F2E368A2-D8FB-43A3-A874-7B0DACBDE1F9}" srcOrd="2" destOrd="0" parTransId="{2A4EFE43-DC60-47C5-9DFC-E3D1281CB0FE}" sibTransId="{D0EF0E65-13C8-4B9F-A4BD-6EA121AC538F}"/>
    <dgm:cxn modelId="{05802027-377A-4F2A-86BB-9ACAD964AE73}" type="presOf" srcId="{C53E0460-0E28-4806-A921-1C8AEF2F89F2}" destId="{769DAE0A-3B97-4D1D-9CF5-1E6CB1FE2084}" srcOrd="0" destOrd="0" presId="urn:microsoft.com/office/officeart/2009/3/layout/IncreasingArrowsProcess"/>
    <dgm:cxn modelId="{C515D45A-AEE8-4D20-A3AB-DF5A02CFB9D9}" type="presOf" srcId="{934B9756-B95E-4DE8-8F17-ADEEB71264B8}" destId="{948D1333-3B5A-4211-AEE6-EE5D0BAD3B45}" srcOrd="0" destOrd="0" presId="urn:microsoft.com/office/officeart/2009/3/layout/IncreasingArrowsProcess"/>
    <dgm:cxn modelId="{F845A2DA-E241-4D20-9B09-E0583C760E4B}" srcId="{2B58F05B-B944-44F2-A2CD-BE0B5F90C9C2}" destId="{C53E0460-0E28-4806-A921-1C8AEF2F89F2}" srcOrd="1" destOrd="0" parTransId="{CBE15539-1F87-4EC7-AA2B-84F72EEB89C3}" sibTransId="{6D23FB36-8F36-4BE3-8E24-AD90C0D5E7E7}"/>
    <dgm:cxn modelId="{D43F278A-A049-4D78-93A4-0EFF030EA200}" type="presOf" srcId="{B498875E-15CB-4E65-A16B-9FA92CF27951}" destId="{09AFB397-CCEA-4DEF-BC38-233B53954FC9}" srcOrd="0" destOrd="0" presId="urn:microsoft.com/office/officeart/2009/3/layout/IncreasingArrowsProcess"/>
    <dgm:cxn modelId="{4C122AE1-279B-4F78-A60A-C80BAA3FE458}" srcId="{F2E368A2-D8FB-43A3-A874-7B0DACBDE1F9}" destId="{934B9756-B95E-4DE8-8F17-ADEEB71264B8}" srcOrd="0" destOrd="0" parTransId="{094E2E76-204B-4FEE-9318-415E7E4616C5}" sibTransId="{10A10F5B-E985-4147-94E1-E16E89163CBA}"/>
    <dgm:cxn modelId="{96C17AC1-A74F-4D1A-BB76-DBFD6B825B4E}" type="presOf" srcId="{B73D1F66-4978-4339-8602-27B7AD3D37C6}" destId="{2C990872-E14A-417E-9E79-7A250A8B14BC}" srcOrd="0" destOrd="0" presId="urn:microsoft.com/office/officeart/2009/3/layout/IncreasingArrowsProcess"/>
    <dgm:cxn modelId="{5D139F51-3CAA-4B9C-8C8B-9E7DA2663074}" srcId="{2B58F05B-B944-44F2-A2CD-BE0B5F90C9C2}" destId="{B73D1F66-4978-4339-8602-27B7AD3D37C6}" srcOrd="0" destOrd="0" parTransId="{CDA61D1A-240E-439F-A64A-0ED2CD712710}" sibTransId="{2A982C84-CB01-4D6F-9B20-8D957D8E1899}"/>
    <dgm:cxn modelId="{5EE1E611-79C3-48F0-903C-16D1C77496C8}" type="presParOf" srcId="{AAE534BA-2D10-4061-80C6-AA7F4A956185}" destId="{2C990872-E14A-417E-9E79-7A250A8B14BC}" srcOrd="0" destOrd="0" presId="urn:microsoft.com/office/officeart/2009/3/layout/IncreasingArrowsProcess"/>
    <dgm:cxn modelId="{D2FDE2B7-C0F8-48A9-B772-34A0A21499D5}" type="presParOf" srcId="{AAE534BA-2D10-4061-80C6-AA7F4A956185}" destId="{A9608B7A-3DF8-4E34-A2CE-4AEA6473F2E4}" srcOrd="1" destOrd="0" presId="urn:microsoft.com/office/officeart/2009/3/layout/IncreasingArrowsProcess"/>
    <dgm:cxn modelId="{1F53B497-762C-4371-BB8A-0563F7D63A81}" type="presParOf" srcId="{AAE534BA-2D10-4061-80C6-AA7F4A956185}" destId="{769DAE0A-3B97-4D1D-9CF5-1E6CB1FE2084}" srcOrd="2" destOrd="0" presId="urn:microsoft.com/office/officeart/2009/3/layout/IncreasingArrowsProcess"/>
    <dgm:cxn modelId="{BD7F4911-5681-49D3-9EA7-67F907DF8E69}" type="presParOf" srcId="{AAE534BA-2D10-4061-80C6-AA7F4A956185}" destId="{09AFB397-CCEA-4DEF-BC38-233B53954FC9}" srcOrd="3" destOrd="0" presId="urn:microsoft.com/office/officeart/2009/3/layout/IncreasingArrowsProcess"/>
    <dgm:cxn modelId="{ECA25DCC-0D5D-4E56-BFBA-C5B6B1EDBFEE}" type="presParOf" srcId="{AAE534BA-2D10-4061-80C6-AA7F4A956185}" destId="{849EE0FE-FD0F-48C9-9AB3-30344C751527}" srcOrd="4" destOrd="0" presId="urn:microsoft.com/office/officeart/2009/3/layout/IncreasingArrowsProcess"/>
    <dgm:cxn modelId="{EF4ADB78-8417-4F75-B379-9288F4141428}" type="presParOf" srcId="{AAE534BA-2D10-4061-80C6-AA7F4A956185}" destId="{948D1333-3B5A-4211-AEE6-EE5D0BAD3B4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60216-E946-40F3-9548-58EA4F5AD2BF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</dgm:pt>
    <dgm:pt modelId="{1641AF4D-79D3-44CB-87ED-4DFBD286A6DA}">
      <dgm:prSet phldrT="[Tekst]"/>
      <dgm:spPr/>
      <dgm:t>
        <a:bodyPr/>
        <a:lstStyle/>
        <a:p>
          <a:r>
            <a:rPr lang="hr-HR" dirty="0" smtClean="0"/>
            <a:t>Primjena TSŠ</a:t>
          </a:r>
          <a:endParaRPr lang="hr-HR" dirty="0"/>
        </a:p>
      </dgm:t>
    </dgm:pt>
    <dgm:pt modelId="{C6B0C3DC-912F-4760-8DF3-2E107C879EF3}" type="parTrans" cxnId="{458C817A-B74A-44CE-95C8-AE94FF76C906}">
      <dgm:prSet/>
      <dgm:spPr/>
      <dgm:t>
        <a:bodyPr/>
        <a:lstStyle/>
        <a:p>
          <a:endParaRPr lang="hr-HR"/>
        </a:p>
      </dgm:t>
    </dgm:pt>
    <dgm:pt modelId="{960FE47E-4E39-4E34-B618-F3C9143AAD11}" type="sibTrans" cxnId="{458C817A-B74A-44CE-95C8-AE94FF76C906}">
      <dgm:prSet/>
      <dgm:spPr/>
      <dgm:t>
        <a:bodyPr/>
        <a:lstStyle/>
        <a:p>
          <a:endParaRPr lang="hr-HR"/>
        </a:p>
      </dgm:t>
    </dgm:pt>
    <dgm:pt modelId="{506CFEF5-507B-4D69-80AF-FFCAB4A51BEF}">
      <dgm:prSet phldrT="[Tekst]"/>
      <dgm:spPr/>
      <dgm:t>
        <a:bodyPr/>
        <a:lstStyle/>
        <a:p>
          <a:r>
            <a:rPr lang="hr-HR" dirty="0" smtClean="0"/>
            <a:t>Opažanje ponašanja djeteta u grupi</a:t>
          </a:r>
        </a:p>
      </dgm:t>
    </dgm:pt>
    <dgm:pt modelId="{435DBFBB-9A3D-4988-B062-54D5E31000A0}" type="parTrans" cxnId="{D2F84133-E04F-4479-AE6A-8D17787F4156}">
      <dgm:prSet/>
      <dgm:spPr/>
      <dgm:t>
        <a:bodyPr/>
        <a:lstStyle/>
        <a:p>
          <a:endParaRPr lang="hr-HR"/>
        </a:p>
      </dgm:t>
    </dgm:pt>
    <dgm:pt modelId="{303CBF0B-9225-474D-AF8E-CB100CD1255E}" type="sibTrans" cxnId="{D2F84133-E04F-4479-AE6A-8D17787F4156}">
      <dgm:prSet/>
      <dgm:spPr/>
      <dgm:t>
        <a:bodyPr/>
        <a:lstStyle/>
        <a:p>
          <a:endParaRPr lang="hr-HR"/>
        </a:p>
      </dgm:t>
    </dgm:pt>
    <dgm:pt modelId="{5D005CBE-64C5-44DE-984F-ADB0515649D3}">
      <dgm:prSet phldrT="[Tekst]" custT="1"/>
      <dgm:spPr/>
      <dgm:t>
        <a:bodyPr/>
        <a:lstStyle/>
        <a:p>
          <a:r>
            <a:rPr lang="hr-HR" sz="3600" b="1" dirty="0" smtClean="0"/>
            <a:t>Redovan upis </a:t>
          </a:r>
          <a:endParaRPr lang="hr-HR" sz="3600" b="1" dirty="0"/>
        </a:p>
      </dgm:t>
    </dgm:pt>
    <dgm:pt modelId="{ABC9A1D1-C66B-4552-B1BA-D822713EB534}" type="parTrans" cxnId="{033B1847-5D0D-4B80-B587-4EB011F4963C}">
      <dgm:prSet/>
      <dgm:spPr/>
      <dgm:t>
        <a:bodyPr/>
        <a:lstStyle/>
        <a:p>
          <a:endParaRPr lang="hr-HR"/>
        </a:p>
      </dgm:t>
    </dgm:pt>
    <dgm:pt modelId="{30A31675-E087-4604-8222-00E872474331}" type="sibTrans" cxnId="{033B1847-5D0D-4B80-B587-4EB011F4963C}">
      <dgm:prSet/>
      <dgm:spPr/>
      <dgm:t>
        <a:bodyPr/>
        <a:lstStyle/>
        <a:p>
          <a:endParaRPr lang="hr-HR"/>
        </a:p>
      </dgm:t>
    </dgm:pt>
    <dgm:pt modelId="{F93F2544-0A22-4B49-8578-6C0230B7CC0B}" type="pres">
      <dgm:prSet presAssocID="{64F60216-E946-40F3-9548-58EA4F5AD2BF}" presName="linearFlow" presStyleCnt="0">
        <dgm:presLayoutVars>
          <dgm:dir/>
          <dgm:resizeHandles val="exact"/>
        </dgm:presLayoutVars>
      </dgm:prSet>
      <dgm:spPr/>
    </dgm:pt>
    <dgm:pt modelId="{6D471462-A810-417E-BE6A-21EABB07D62A}" type="pres">
      <dgm:prSet presAssocID="{1641AF4D-79D3-44CB-87ED-4DFBD286A6DA}" presName="node" presStyleLbl="node1" presStyleIdx="0" presStyleCnt="3" custLinFactX="166460" custLinFactNeighborX="200000" custLinFactNeighborY="1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FF53D8-C723-4853-9F8E-BF607CCF0798}" type="pres">
      <dgm:prSet presAssocID="{960FE47E-4E39-4E34-B618-F3C9143AAD11}" presName="spacerL" presStyleCnt="0"/>
      <dgm:spPr/>
    </dgm:pt>
    <dgm:pt modelId="{4551C284-9E79-480D-B247-5A3EFC2A99C5}" type="pres">
      <dgm:prSet presAssocID="{960FE47E-4E39-4E34-B618-F3C9143AAD11}" presName="sibTrans" presStyleLbl="sibTrans2D1" presStyleIdx="0" presStyleCnt="2" custLinFactX="253409" custLinFactNeighborX="300000" custLinFactNeighborY="15999"/>
      <dgm:spPr/>
      <dgm:t>
        <a:bodyPr/>
        <a:lstStyle/>
        <a:p>
          <a:endParaRPr lang="hr-HR"/>
        </a:p>
      </dgm:t>
    </dgm:pt>
    <dgm:pt modelId="{129F36A5-DE79-4CC0-BE26-6878C21BF678}" type="pres">
      <dgm:prSet presAssocID="{960FE47E-4E39-4E34-B618-F3C9143AAD11}" presName="spacerR" presStyleCnt="0"/>
      <dgm:spPr/>
    </dgm:pt>
    <dgm:pt modelId="{B1AC711A-A6BB-4811-B3F3-274EB4CFE4B4}" type="pres">
      <dgm:prSet presAssocID="{506CFEF5-507B-4D69-80AF-FFCAB4A51BEF}" presName="node" presStyleLbl="node1" presStyleIdx="1" presStyleCnt="3" custLinFactX="147302" custLinFactNeighborX="200000" custLinFactNeighborY="29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13098D-0D7F-46BC-A59A-ABEC94A7C98F}" type="pres">
      <dgm:prSet presAssocID="{303CBF0B-9225-474D-AF8E-CB100CD1255E}" presName="spacerL" presStyleCnt="0"/>
      <dgm:spPr/>
    </dgm:pt>
    <dgm:pt modelId="{2E22B4AE-6B12-4FA3-8A13-556ED4F8D222}" type="pres">
      <dgm:prSet presAssocID="{303CBF0B-9225-474D-AF8E-CB100CD1255E}" presName="sibTrans" presStyleLbl="sibTrans2D1" presStyleIdx="1" presStyleCnt="2" custLinFactX="-248612" custLinFactNeighborX="-300000" custLinFactNeighborY="9199"/>
      <dgm:spPr/>
      <dgm:t>
        <a:bodyPr/>
        <a:lstStyle/>
        <a:p>
          <a:endParaRPr lang="hr-HR"/>
        </a:p>
      </dgm:t>
    </dgm:pt>
    <dgm:pt modelId="{3A9FF130-EF2E-4F22-AE03-861225CCB740}" type="pres">
      <dgm:prSet presAssocID="{303CBF0B-9225-474D-AF8E-CB100CD1255E}" presName="spacerR" presStyleCnt="0"/>
      <dgm:spPr/>
    </dgm:pt>
    <dgm:pt modelId="{A147C1D5-AE44-4BE7-A7D5-AFF24694FCEE}" type="pres">
      <dgm:prSet presAssocID="{5D005CBE-64C5-44DE-984F-ADB0515649D3}" presName="node" presStyleLbl="node1" presStyleIdx="2" presStyleCnt="3" custLinFactX="-312630" custLinFactNeighborX="-400000" custLinFactNeighborY="26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2A9188-308E-4133-AA9C-E7B0F732E433}" type="presOf" srcId="{1641AF4D-79D3-44CB-87ED-4DFBD286A6DA}" destId="{6D471462-A810-417E-BE6A-21EABB07D62A}" srcOrd="0" destOrd="0" presId="urn:microsoft.com/office/officeart/2005/8/layout/equation1"/>
    <dgm:cxn modelId="{118CA8A6-15EF-488B-B36F-7E7C8FBF57EA}" type="presOf" srcId="{506CFEF5-507B-4D69-80AF-FFCAB4A51BEF}" destId="{B1AC711A-A6BB-4811-B3F3-274EB4CFE4B4}" srcOrd="0" destOrd="0" presId="urn:microsoft.com/office/officeart/2005/8/layout/equation1"/>
    <dgm:cxn modelId="{A2D2D935-F8B0-4AF8-B30B-CC48229E295B}" type="presOf" srcId="{960FE47E-4E39-4E34-B618-F3C9143AAD11}" destId="{4551C284-9E79-480D-B247-5A3EFC2A99C5}" srcOrd="0" destOrd="0" presId="urn:microsoft.com/office/officeart/2005/8/layout/equation1"/>
    <dgm:cxn modelId="{6F205EB5-835C-4B80-AB75-CEC466AE5E1A}" type="presOf" srcId="{5D005CBE-64C5-44DE-984F-ADB0515649D3}" destId="{A147C1D5-AE44-4BE7-A7D5-AFF24694FCEE}" srcOrd="0" destOrd="0" presId="urn:microsoft.com/office/officeart/2005/8/layout/equation1"/>
    <dgm:cxn modelId="{D2F84133-E04F-4479-AE6A-8D17787F4156}" srcId="{64F60216-E946-40F3-9548-58EA4F5AD2BF}" destId="{506CFEF5-507B-4D69-80AF-FFCAB4A51BEF}" srcOrd="1" destOrd="0" parTransId="{435DBFBB-9A3D-4988-B062-54D5E31000A0}" sibTransId="{303CBF0B-9225-474D-AF8E-CB100CD1255E}"/>
    <dgm:cxn modelId="{458C817A-B74A-44CE-95C8-AE94FF76C906}" srcId="{64F60216-E946-40F3-9548-58EA4F5AD2BF}" destId="{1641AF4D-79D3-44CB-87ED-4DFBD286A6DA}" srcOrd="0" destOrd="0" parTransId="{C6B0C3DC-912F-4760-8DF3-2E107C879EF3}" sibTransId="{960FE47E-4E39-4E34-B618-F3C9143AAD11}"/>
    <dgm:cxn modelId="{033B1847-5D0D-4B80-B587-4EB011F4963C}" srcId="{64F60216-E946-40F3-9548-58EA4F5AD2BF}" destId="{5D005CBE-64C5-44DE-984F-ADB0515649D3}" srcOrd="2" destOrd="0" parTransId="{ABC9A1D1-C66B-4552-B1BA-D822713EB534}" sibTransId="{30A31675-E087-4604-8222-00E872474331}"/>
    <dgm:cxn modelId="{3430BFA0-BC37-446B-BCF9-991BEC400D0F}" type="presOf" srcId="{64F60216-E946-40F3-9548-58EA4F5AD2BF}" destId="{F93F2544-0A22-4B49-8578-6C0230B7CC0B}" srcOrd="0" destOrd="0" presId="urn:microsoft.com/office/officeart/2005/8/layout/equation1"/>
    <dgm:cxn modelId="{D22F60B1-26F0-49F1-B014-1AB4AC11B175}" type="presOf" srcId="{303CBF0B-9225-474D-AF8E-CB100CD1255E}" destId="{2E22B4AE-6B12-4FA3-8A13-556ED4F8D222}" srcOrd="0" destOrd="0" presId="urn:microsoft.com/office/officeart/2005/8/layout/equation1"/>
    <dgm:cxn modelId="{3EC6274C-1080-4C8B-AFE2-6BF96E1F3EC1}" type="presParOf" srcId="{F93F2544-0A22-4B49-8578-6C0230B7CC0B}" destId="{6D471462-A810-417E-BE6A-21EABB07D62A}" srcOrd="0" destOrd="0" presId="urn:microsoft.com/office/officeart/2005/8/layout/equation1"/>
    <dgm:cxn modelId="{8DC34919-A6E5-40F6-AF1E-0F1A32244EB0}" type="presParOf" srcId="{F93F2544-0A22-4B49-8578-6C0230B7CC0B}" destId="{26FF53D8-C723-4853-9F8E-BF607CCF0798}" srcOrd="1" destOrd="0" presId="urn:microsoft.com/office/officeart/2005/8/layout/equation1"/>
    <dgm:cxn modelId="{B15814A1-3D98-457A-9304-F4A76842CB91}" type="presParOf" srcId="{F93F2544-0A22-4B49-8578-6C0230B7CC0B}" destId="{4551C284-9E79-480D-B247-5A3EFC2A99C5}" srcOrd="2" destOrd="0" presId="urn:microsoft.com/office/officeart/2005/8/layout/equation1"/>
    <dgm:cxn modelId="{3B8E5EE2-0D3D-4A49-B26D-E47EA814D9A9}" type="presParOf" srcId="{F93F2544-0A22-4B49-8578-6C0230B7CC0B}" destId="{129F36A5-DE79-4CC0-BE26-6878C21BF678}" srcOrd="3" destOrd="0" presId="urn:microsoft.com/office/officeart/2005/8/layout/equation1"/>
    <dgm:cxn modelId="{439494CE-397C-4164-9BCA-5AD2610876C0}" type="presParOf" srcId="{F93F2544-0A22-4B49-8578-6C0230B7CC0B}" destId="{B1AC711A-A6BB-4811-B3F3-274EB4CFE4B4}" srcOrd="4" destOrd="0" presId="urn:microsoft.com/office/officeart/2005/8/layout/equation1"/>
    <dgm:cxn modelId="{7E94D3D9-31E4-4147-B492-D4198AE1C072}" type="presParOf" srcId="{F93F2544-0A22-4B49-8578-6C0230B7CC0B}" destId="{3813098D-0D7F-46BC-A59A-ABEC94A7C98F}" srcOrd="5" destOrd="0" presId="urn:microsoft.com/office/officeart/2005/8/layout/equation1"/>
    <dgm:cxn modelId="{B39EA2E3-0FD7-4B92-B16F-F06A6DA23CE4}" type="presParOf" srcId="{F93F2544-0A22-4B49-8578-6C0230B7CC0B}" destId="{2E22B4AE-6B12-4FA3-8A13-556ED4F8D222}" srcOrd="6" destOrd="0" presId="urn:microsoft.com/office/officeart/2005/8/layout/equation1"/>
    <dgm:cxn modelId="{EFCFB0E5-3449-4708-890E-8B40BD148B2B}" type="presParOf" srcId="{F93F2544-0A22-4B49-8578-6C0230B7CC0B}" destId="{3A9FF130-EF2E-4F22-AE03-861225CCB740}" srcOrd="7" destOrd="0" presId="urn:microsoft.com/office/officeart/2005/8/layout/equation1"/>
    <dgm:cxn modelId="{948C07EF-4879-4DF6-BFFF-B66956693533}" type="presParOf" srcId="{F93F2544-0A22-4B49-8578-6C0230B7CC0B}" destId="{A147C1D5-AE44-4BE7-A7D5-AFF24694FCE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05908-DAFB-48E2-B1A8-E2AEF1D892D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9156985-0546-47EF-9722-F77A4D88B640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prilagodba testnoj situaciji </a:t>
          </a:r>
          <a:endParaRPr lang="hr-HR" sz="2400" dirty="0"/>
        </a:p>
      </dgm:t>
    </dgm:pt>
    <dgm:pt modelId="{072B4DB0-7563-41CB-AC68-F3FB1F2B01A6}" type="parTrans" cxnId="{4ED01878-AABB-46EA-8FDD-42BC71A7A535}">
      <dgm:prSet/>
      <dgm:spPr/>
      <dgm:t>
        <a:bodyPr/>
        <a:lstStyle/>
        <a:p>
          <a:endParaRPr lang="hr-HR"/>
        </a:p>
      </dgm:t>
    </dgm:pt>
    <dgm:pt modelId="{E1C999B3-7B70-4D74-9F7D-072C13B4B4E0}" type="sibTrans" cxnId="{4ED01878-AABB-46EA-8FDD-42BC71A7A535}">
      <dgm:prSet/>
      <dgm:spPr/>
      <dgm:t>
        <a:bodyPr/>
        <a:lstStyle/>
        <a:p>
          <a:endParaRPr lang="hr-HR"/>
        </a:p>
      </dgm:t>
    </dgm:pt>
    <dgm:pt modelId="{7A690D44-22CE-48A4-B8D1-0AF8AD31A18C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brzina razumijevanja upute </a:t>
          </a:r>
          <a:endParaRPr lang="hr-HR" sz="2400" dirty="0"/>
        </a:p>
      </dgm:t>
    </dgm:pt>
    <dgm:pt modelId="{B31DDAAF-14A5-474E-8273-99AB4F44541E}" type="parTrans" cxnId="{38783D27-A5AA-4066-8D1C-BDF564DD4706}">
      <dgm:prSet/>
      <dgm:spPr/>
      <dgm:t>
        <a:bodyPr/>
        <a:lstStyle/>
        <a:p>
          <a:endParaRPr lang="hr-HR"/>
        </a:p>
      </dgm:t>
    </dgm:pt>
    <dgm:pt modelId="{564BDE54-1AF5-439B-BCC9-E281DC2BA06E}" type="sibTrans" cxnId="{38783D27-A5AA-4066-8D1C-BDF564DD4706}">
      <dgm:prSet/>
      <dgm:spPr/>
      <dgm:t>
        <a:bodyPr/>
        <a:lstStyle/>
        <a:p>
          <a:endParaRPr lang="hr-HR"/>
        </a:p>
      </dgm:t>
    </dgm:pt>
    <dgm:pt modelId="{856E0A27-2C16-4927-BB4A-7C050E771E38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razina tjeskobe</a:t>
          </a:r>
          <a:endParaRPr lang="hr-HR" sz="2400" dirty="0"/>
        </a:p>
      </dgm:t>
    </dgm:pt>
    <dgm:pt modelId="{7843DFE3-4D84-44B3-B537-D4167859315F}" type="parTrans" cxnId="{A113FBA1-0844-4232-AD9B-034D01AF8BE1}">
      <dgm:prSet/>
      <dgm:spPr/>
      <dgm:t>
        <a:bodyPr/>
        <a:lstStyle/>
        <a:p>
          <a:endParaRPr lang="hr-HR"/>
        </a:p>
      </dgm:t>
    </dgm:pt>
    <dgm:pt modelId="{EE750203-0B93-451E-8EBF-20480A4A38B0}" type="sibTrans" cxnId="{A113FBA1-0844-4232-AD9B-034D01AF8BE1}">
      <dgm:prSet/>
      <dgm:spPr/>
      <dgm:t>
        <a:bodyPr/>
        <a:lstStyle/>
        <a:p>
          <a:endParaRPr lang="hr-HR"/>
        </a:p>
      </dgm:t>
    </dgm:pt>
    <dgm:pt modelId="{59DC6F75-20FA-4BB1-BA0B-8E6F46C1B8FB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način i brzina rada </a:t>
          </a:r>
          <a:endParaRPr lang="hr-HR" sz="2400" dirty="0"/>
        </a:p>
      </dgm:t>
    </dgm:pt>
    <dgm:pt modelId="{B05AE64E-2042-4CDE-8B7A-CC66F88AD359}" type="parTrans" cxnId="{EF19B869-E8B6-4AD1-927F-16FE4E768360}">
      <dgm:prSet/>
      <dgm:spPr/>
      <dgm:t>
        <a:bodyPr/>
        <a:lstStyle/>
        <a:p>
          <a:endParaRPr lang="hr-HR"/>
        </a:p>
      </dgm:t>
    </dgm:pt>
    <dgm:pt modelId="{0742708A-3A41-472C-A315-7A93E6E13A3F}" type="sibTrans" cxnId="{EF19B869-E8B6-4AD1-927F-16FE4E768360}">
      <dgm:prSet/>
      <dgm:spPr/>
      <dgm:t>
        <a:bodyPr/>
        <a:lstStyle/>
        <a:p>
          <a:endParaRPr lang="hr-HR"/>
        </a:p>
      </dgm:t>
    </dgm:pt>
    <dgm:pt modelId="{DFF43AB5-CA9E-4353-A2CB-BFA46C911CA4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sposobnost koncentracije i </a:t>
          </a:r>
          <a:r>
            <a:rPr lang="hr-HR" sz="2400" dirty="0" smtClean="0">
              <a:latin typeface="Andalus" pitchFamily="18" charset="-78"/>
              <a:cs typeface="Andalus" pitchFamily="18" charset="-78"/>
            </a:rPr>
            <a:t>duže ustrajnosti </a:t>
          </a:r>
          <a:r>
            <a:rPr lang="hr-HR" sz="2400" dirty="0" smtClean="0">
              <a:latin typeface="Andalus" pitchFamily="18" charset="-78"/>
              <a:cs typeface="Andalus" pitchFamily="18" charset="-78"/>
            </a:rPr>
            <a:t>u radu</a:t>
          </a:r>
          <a:endParaRPr lang="hr-HR" sz="2400" dirty="0"/>
        </a:p>
      </dgm:t>
    </dgm:pt>
    <dgm:pt modelId="{8C987B6D-194A-4946-AEE8-41B6566FE9C8}" type="parTrans" cxnId="{EE6E4E54-32D6-42BD-B5DC-4C14896303BE}">
      <dgm:prSet/>
      <dgm:spPr/>
      <dgm:t>
        <a:bodyPr/>
        <a:lstStyle/>
        <a:p>
          <a:endParaRPr lang="hr-HR"/>
        </a:p>
      </dgm:t>
    </dgm:pt>
    <dgm:pt modelId="{0D5DFCE3-508B-4935-B752-3124759F3BCA}" type="sibTrans" cxnId="{EE6E4E54-32D6-42BD-B5DC-4C14896303BE}">
      <dgm:prSet/>
      <dgm:spPr/>
      <dgm:t>
        <a:bodyPr/>
        <a:lstStyle/>
        <a:p>
          <a:endParaRPr lang="hr-HR"/>
        </a:p>
      </dgm:t>
    </dgm:pt>
    <dgm:pt modelId="{FA5BD072-73CE-4BE2-88DC-8BB87377266B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reakcije na pogreške i uspjehe</a:t>
          </a:r>
          <a:endParaRPr lang="hr-HR" sz="2400" dirty="0"/>
        </a:p>
      </dgm:t>
    </dgm:pt>
    <dgm:pt modelId="{BFBD25BF-1F72-423D-8FD9-1B95CA2032AD}" type="parTrans" cxnId="{8040A154-526D-487B-8716-D692885D2910}">
      <dgm:prSet/>
      <dgm:spPr/>
      <dgm:t>
        <a:bodyPr/>
        <a:lstStyle/>
        <a:p>
          <a:endParaRPr lang="hr-HR"/>
        </a:p>
      </dgm:t>
    </dgm:pt>
    <dgm:pt modelId="{1CB89B34-9FF2-489B-A19B-DB45DB24EEBD}" type="sibTrans" cxnId="{8040A154-526D-487B-8716-D692885D2910}">
      <dgm:prSet/>
      <dgm:spPr/>
      <dgm:t>
        <a:bodyPr/>
        <a:lstStyle/>
        <a:p>
          <a:endParaRPr lang="hr-HR"/>
        </a:p>
      </dgm:t>
    </dgm:pt>
    <dgm:pt modelId="{06397FDB-AA2F-45E7-9D1A-D07E6A0F4370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opće raspoloženje i </a:t>
          </a:r>
          <a:r>
            <a:rPr lang="hr-HR" sz="2400" dirty="0" err="1" smtClean="0">
              <a:latin typeface="Andalus" pitchFamily="18" charset="-78"/>
              <a:cs typeface="Andalus" pitchFamily="18" charset="-78"/>
            </a:rPr>
            <a:t>socijabilnost</a:t>
          </a:r>
          <a:endParaRPr lang="hr-HR" sz="2400" dirty="0"/>
        </a:p>
      </dgm:t>
    </dgm:pt>
    <dgm:pt modelId="{02A1206F-D5D1-47DB-A1BF-CBAB91AAEF84}" type="parTrans" cxnId="{2F9FF224-BBA5-4574-A759-1A68D1F3DC6B}">
      <dgm:prSet/>
      <dgm:spPr/>
      <dgm:t>
        <a:bodyPr/>
        <a:lstStyle/>
        <a:p>
          <a:endParaRPr lang="hr-HR"/>
        </a:p>
      </dgm:t>
    </dgm:pt>
    <dgm:pt modelId="{F9E3419C-2D96-4EE0-9319-9CC611DED3E8}" type="sibTrans" cxnId="{2F9FF224-BBA5-4574-A759-1A68D1F3DC6B}">
      <dgm:prSet/>
      <dgm:spPr/>
      <dgm:t>
        <a:bodyPr/>
        <a:lstStyle/>
        <a:p>
          <a:endParaRPr lang="hr-HR"/>
        </a:p>
      </dgm:t>
    </dgm:pt>
    <dgm:pt modelId="{6AA27C2E-33F1-4EBD-A6E9-45A053F566AF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sudjelovanje u grupnom radu</a:t>
          </a:r>
          <a:endParaRPr lang="hr-HR" sz="2400" dirty="0"/>
        </a:p>
      </dgm:t>
    </dgm:pt>
    <dgm:pt modelId="{B16B93CA-48B1-4B86-AFA0-7D9F22A07E38}" type="parTrans" cxnId="{F6D4A339-EFA2-4495-8D7E-3AE4A6BC1F45}">
      <dgm:prSet/>
      <dgm:spPr/>
      <dgm:t>
        <a:bodyPr/>
        <a:lstStyle/>
        <a:p>
          <a:endParaRPr lang="hr-HR"/>
        </a:p>
      </dgm:t>
    </dgm:pt>
    <dgm:pt modelId="{41794901-C5C5-445A-A401-8D1D5CF20B5D}" type="sibTrans" cxnId="{F6D4A339-EFA2-4495-8D7E-3AE4A6BC1F45}">
      <dgm:prSet/>
      <dgm:spPr/>
      <dgm:t>
        <a:bodyPr/>
        <a:lstStyle/>
        <a:p>
          <a:endParaRPr lang="hr-HR"/>
        </a:p>
      </dgm:t>
    </dgm:pt>
    <dgm:pt modelId="{245BC674-DA82-4EA8-AD9E-C1BE65A2F4A5}">
      <dgm:prSet phldrT="[Tekst]" custT="1"/>
      <dgm:spPr/>
      <dgm:t>
        <a:bodyPr/>
        <a:lstStyle/>
        <a:p>
          <a:r>
            <a:rPr lang="hr-HR" sz="2400" dirty="0" smtClean="0">
              <a:latin typeface="Andalus" pitchFamily="18" charset="-78"/>
              <a:cs typeface="Andalus" pitchFamily="18" charset="-78"/>
            </a:rPr>
            <a:t>govor</a:t>
          </a:r>
          <a:endParaRPr lang="hr-HR" sz="2400" dirty="0"/>
        </a:p>
      </dgm:t>
    </dgm:pt>
    <dgm:pt modelId="{A341976D-0D3A-451C-BE1B-0E356EF29DF3}" type="parTrans" cxnId="{6BC74366-5F77-4318-8290-43162A3DD107}">
      <dgm:prSet/>
      <dgm:spPr/>
      <dgm:t>
        <a:bodyPr/>
        <a:lstStyle/>
        <a:p>
          <a:endParaRPr lang="hr-HR"/>
        </a:p>
      </dgm:t>
    </dgm:pt>
    <dgm:pt modelId="{06377C02-7DEB-4DE7-8295-E65A13CFD414}" type="sibTrans" cxnId="{6BC74366-5F77-4318-8290-43162A3DD107}">
      <dgm:prSet/>
      <dgm:spPr/>
      <dgm:t>
        <a:bodyPr/>
        <a:lstStyle/>
        <a:p>
          <a:endParaRPr lang="hr-HR"/>
        </a:p>
      </dgm:t>
    </dgm:pt>
    <dgm:pt modelId="{E51A25F1-0F1D-4BAA-BE72-292614580772}" type="pres">
      <dgm:prSet presAssocID="{90105908-DAFB-48E2-B1A8-E2AEF1D892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8F9E7E9-E0F3-4AFF-915D-DE6F4F31CC80}" type="pres">
      <dgm:prSet presAssocID="{A9156985-0546-47EF-9722-F77A4D88B640}" presName="parentLin" presStyleCnt="0"/>
      <dgm:spPr/>
    </dgm:pt>
    <dgm:pt modelId="{6D25B91D-C813-4176-B3F3-3B60A69AAEFD}" type="pres">
      <dgm:prSet presAssocID="{A9156985-0546-47EF-9722-F77A4D88B640}" presName="parentLeftMargin" presStyleLbl="node1" presStyleIdx="0" presStyleCnt="9"/>
      <dgm:spPr/>
      <dgm:t>
        <a:bodyPr/>
        <a:lstStyle/>
        <a:p>
          <a:endParaRPr lang="hr-HR"/>
        </a:p>
      </dgm:t>
    </dgm:pt>
    <dgm:pt modelId="{C57D736D-46E8-452B-AFEC-CFE1A09F3CD1}" type="pres">
      <dgm:prSet presAssocID="{A9156985-0546-47EF-9722-F77A4D88B64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1D53C1-D03C-46DB-8AB3-523BBF6E74EC}" type="pres">
      <dgm:prSet presAssocID="{A9156985-0546-47EF-9722-F77A4D88B640}" presName="negativeSpace" presStyleCnt="0"/>
      <dgm:spPr/>
    </dgm:pt>
    <dgm:pt modelId="{96C09629-8136-4228-A8E5-6F69A5E30F57}" type="pres">
      <dgm:prSet presAssocID="{A9156985-0546-47EF-9722-F77A4D88B640}" presName="childText" presStyleLbl="conFgAcc1" presStyleIdx="0" presStyleCnt="9">
        <dgm:presLayoutVars>
          <dgm:bulletEnabled val="1"/>
        </dgm:presLayoutVars>
      </dgm:prSet>
      <dgm:spPr/>
    </dgm:pt>
    <dgm:pt modelId="{1FA3DD2C-A697-4EB4-B6E4-DAC5ED912810}" type="pres">
      <dgm:prSet presAssocID="{E1C999B3-7B70-4D74-9F7D-072C13B4B4E0}" presName="spaceBetweenRectangles" presStyleCnt="0"/>
      <dgm:spPr/>
    </dgm:pt>
    <dgm:pt modelId="{97CD6233-B585-4A17-8196-94A07DA6F092}" type="pres">
      <dgm:prSet presAssocID="{7A690D44-22CE-48A4-B8D1-0AF8AD31A18C}" presName="parentLin" presStyleCnt="0"/>
      <dgm:spPr/>
    </dgm:pt>
    <dgm:pt modelId="{A78F770B-02CD-4189-A4D2-079AD783F29E}" type="pres">
      <dgm:prSet presAssocID="{7A690D44-22CE-48A4-B8D1-0AF8AD31A18C}" presName="parentLeftMargin" presStyleLbl="node1" presStyleIdx="0" presStyleCnt="9"/>
      <dgm:spPr/>
      <dgm:t>
        <a:bodyPr/>
        <a:lstStyle/>
        <a:p>
          <a:endParaRPr lang="hr-HR"/>
        </a:p>
      </dgm:t>
    </dgm:pt>
    <dgm:pt modelId="{8DA1B966-9B48-44B3-978C-BCCC22CB7048}" type="pres">
      <dgm:prSet presAssocID="{7A690D44-22CE-48A4-B8D1-0AF8AD31A18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311D79-E8D5-4054-A1CD-B287244F2B87}" type="pres">
      <dgm:prSet presAssocID="{7A690D44-22CE-48A4-B8D1-0AF8AD31A18C}" presName="negativeSpace" presStyleCnt="0"/>
      <dgm:spPr/>
    </dgm:pt>
    <dgm:pt modelId="{74DC4B1B-8325-4435-A9CA-987D77F350FA}" type="pres">
      <dgm:prSet presAssocID="{7A690D44-22CE-48A4-B8D1-0AF8AD31A18C}" presName="childText" presStyleLbl="conFgAcc1" presStyleIdx="1" presStyleCnt="9">
        <dgm:presLayoutVars>
          <dgm:bulletEnabled val="1"/>
        </dgm:presLayoutVars>
      </dgm:prSet>
      <dgm:spPr/>
    </dgm:pt>
    <dgm:pt modelId="{C4FD6246-D7BE-4E78-8E59-1D71367A1CA4}" type="pres">
      <dgm:prSet presAssocID="{564BDE54-1AF5-439B-BCC9-E281DC2BA06E}" presName="spaceBetweenRectangles" presStyleCnt="0"/>
      <dgm:spPr/>
    </dgm:pt>
    <dgm:pt modelId="{54311903-88DE-4F79-A22A-03D65444D5EF}" type="pres">
      <dgm:prSet presAssocID="{59DC6F75-20FA-4BB1-BA0B-8E6F46C1B8FB}" presName="parentLin" presStyleCnt="0"/>
      <dgm:spPr/>
    </dgm:pt>
    <dgm:pt modelId="{61E0CCA6-845D-495A-B03A-BADC7F87D656}" type="pres">
      <dgm:prSet presAssocID="{59DC6F75-20FA-4BB1-BA0B-8E6F46C1B8FB}" presName="parentLeftMargin" presStyleLbl="node1" presStyleIdx="1" presStyleCnt="9"/>
      <dgm:spPr/>
      <dgm:t>
        <a:bodyPr/>
        <a:lstStyle/>
        <a:p>
          <a:endParaRPr lang="hr-HR"/>
        </a:p>
      </dgm:t>
    </dgm:pt>
    <dgm:pt modelId="{3C039D3A-EE4C-459A-B5F7-909A5CDD44A7}" type="pres">
      <dgm:prSet presAssocID="{59DC6F75-20FA-4BB1-BA0B-8E6F46C1B8F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B4C95F-D55C-4C46-A0E4-25598691D3AD}" type="pres">
      <dgm:prSet presAssocID="{59DC6F75-20FA-4BB1-BA0B-8E6F46C1B8FB}" presName="negativeSpace" presStyleCnt="0"/>
      <dgm:spPr/>
    </dgm:pt>
    <dgm:pt modelId="{1787AE0D-7569-4E85-A793-C20E1638D85C}" type="pres">
      <dgm:prSet presAssocID="{59DC6F75-20FA-4BB1-BA0B-8E6F46C1B8FB}" presName="childText" presStyleLbl="conFgAcc1" presStyleIdx="2" presStyleCnt="9">
        <dgm:presLayoutVars>
          <dgm:bulletEnabled val="1"/>
        </dgm:presLayoutVars>
      </dgm:prSet>
      <dgm:spPr/>
    </dgm:pt>
    <dgm:pt modelId="{C2A7C474-80D1-4DD1-B344-5B93525F8A5C}" type="pres">
      <dgm:prSet presAssocID="{0742708A-3A41-472C-A315-7A93E6E13A3F}" presName="spaceBetweenRectangles" presStyleCnt="0"/>
      <dgm:spPr/>
    </dgm:pt>
    <dgm:pt modelId="{A93DB231-47CD-41D1-B690-ED79ED5D1DCE}" type="pres">
      <dgm:prSet presAssocID="{DFF43AB5-CA9E-4353-A2CB-BFA46C911CA4}" presName="parentLin" presStyleCnt="0"/>
      <dgm:spPr/>
    </dgm:pt>
    <dgm:pt modelId="{3882AD16-5167-4A81-8686-AAFA289C1319}" type="pres">
      <dgm:prSet presAssocID="{DFF43AB5-CA9E-4353-A2CB-BFA46C911CA4}" presName="parentLeftMargin" presStyleLbl="node1" presStyleIdx="2" presStyleCnt="9"/>
      <dgm:spPr/>
      <dgm:t>
        <a:bodyPr/>
        <a:lstStyle/>
        <a:p>
          <a:endParaRPr lang="hr-HR"/>
        </a:p>
      </dgm:t>
    </dgm:pt>
    <dgm:pt modelId="{F12ACB32-4062-419D-8755-C091882EA281}" type="pres">
      <dgm:prSet presAssocID="{DFF43AB5-CA9E-4353-A2CB-BFA46C911CA4}" presName="parentText" presStyleLbl="node1" presStyleIdx="3" presStyleCnt="9" custScaleY="169694" custLinFactNeighborX="-8292" custLinFactNeighborY="2187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2D42E1-B50B-4688-B255-5AD93172645E}" type="pres">
      <dgm:prSet presAssocID="{DFF43AB5-CA9E-4353-A2CB-BFA46C911CA4}" presName="negativeSpace" presStyleCnt="0"/>
      <dgm:spPr/>
    </dgm:pt>
    <dgm:pt modelId="{B535606B-F395-4A9C-9A01-C30ABCEC5E5E}" type="pres">
      <dgm:prSet presAssocID="{DFF43AB5-CA9E-4353-A2CB-BFA46C911CA4}" presName="childText" presStyleLbl="conFgAcc1" presStyleIdx="3" presStyleCnt="9">
        <dgm:presLayoutVars>
          <dgm:bulletEnabled val="1"/>
        </dgm:presLayoutVars>
      </dgm:prSet>
      <dgm:spPr/>
    </dgm:pt>
    <dgm:pt modelId="{E04122D2-C8D4-4938-AFCB-099D28D451A8}" type="pres">
      <dgm:prSet presAssocID="{0D5DFCE3-508B-4935-B752-3124759F3BCA}" presName="spaceBetweenRectangles" presStyleCnt="0"/>
      <dgm:spPr/>
    </dgm:pt>
    <dgm:pt modelId="{A8F402CA-2588-4E79-98D2-7091DC91460E}" type="pres">
      <dgm:prSet presAssocID="{FA5BD072-73CE-4BE2-88DC-8BB87377266B}" presName="parentLin" presStyleCnt="0"/>
      <dgm:spPr/>
    </dgm:pt>
    <dgm:pt modelId="{BCB7DD46-3FAC-41C3-BDB4-C82A2FDE2A78}" type="pres">
      <dgm:prSet presAssocID="{FA5BD072-73CE-4BE2-88DC-8BB87377266B}" presName="parentLeftMargin" presStyleLbl="node1" presStyleIdx="3" presStyleCnt="9"/>
      <dgm:spPr/>
      <dgm:t>
        <a:bodyPr/>
        <a:lstStyle/>
        <a:p>
          <a:endParaRPr lang="hr-HR"/>
        </a:p>
      </dgm:t>
    </dgm:pt>
    <dgm:pt modelId="{EC8D6D47-C6E8-4B84-B86C-50A770DE97D9}" type="pres">
      <dgm:prSet presAssocID="{FA5BD072-73CE-4BE2-88DC-8BB87377266B}" presName="parentText" presStyleLbl="node1" presStyleIdx="4" presStyleCnt="9" custLinFactNeighborX="-14307" custLinFactNeighborY="-677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35D1D2-D3D7-44AD-BD28-F6CDACCB10F8}" type="pres">
      <dgm:prSet presAssocID="{FA5BD072-73CE-4BE2-88DC-8BB87377266B}" presName="negativeSpace" presStyleCnt="0"/>
      <dgm:spPr/>
    </dgm:pt>
    <dgm:pt modelId="{CB2F81F3-675C-4F6F-9D4C-1984FE8C4201}" type="pres">
      <dgm:prSet presAssocID="{FA5BD072-73CE-4BE2-88DC-8BB87377266B}" presName="childText" presStyleLbl="conFgAcc1" presStyleIdx="4" presStyleCnt="9">
        <dgm:presLayoutVars>
          <dgm:bulletEnabled val="1"/>
        </dgm:presLayoutVars>
      </dgm:prSet>
      <dgm:spPr/>
    </dgm:pt>
    <dgm:pt modelId="{1AE46357-589C-4087-A146-85B8F98A5B1A}" type="pres">
      <dgm:prSet presAssocID="{1CB89B34-9FF2-489B-A19B-DB45DB24EEBD}" presName="spaceBetweenRectangles" presStyleCnt="0"/>
      <dgm:spPr/>
    </dgm:pt>
    <dgm:pt modelId="{09167988-5D00-4C74-A5C9-FEEAC4C88A95}" type="pres">
      <dgm:prSet presAssocID="{06397FDB-AA2F-45E7-9D1A-D07E6A0F4370}" presName="parentLin" presStyleCnt="0"/>
      <dgm:spPr/>
    </dgm:pt>
    <dgm:pt modelId="{B9B231A7-A29C-4C80-AA05-3CA869600F1D}" type="pres">
      <dgm:prSet presAssocID="{06397FDB-AA2F-45E7-9D1A-D07E6A0F4370}" presName="parentLeftMargin" presStyleLbl="node1" presStyleIdx="4" presStyleCnt="9"/>
      <dgm:spPr/>
      <dgm:t>
        <a:bodyPr/>
        <a:lstStyle/>
        <a:p>
          <a:endParaRPr lang="hr-HR"/>
        </a:p>
      </dgm:t>
    </dgm:pt>
    <dgm:pt modelId="{3DEB6A37-1054-4BD3-B8A3-17D718AA9499}" type="pres">
      <dgm:prSet presAssocID="{06397FDB-AA2F-45E7-9D1A-D07E6A0F4370}" presName="parentText" presStyleLbl="node1" presStyleIdx="5" presStyleCnt="9" custLinFactNeighborX="-14307" custLinFactNeighborY="-677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70B556-A031-4271-B094-D4FDA630E684}" type="pres">
      <dgm:prSet presAssocID="{06397FDB-AA2F-45E7-9D1A-D07E6A0F4370}" presName="negativeSpace" presStyleCnt="0"/>
      <dgm:spPr/>
    </dgm:pt>
    <dgm:pt modelId="{442B3D9A-2218-4890-B685-E100043A8663}" type="pres">
      <dgm:prSet presAssocID="{06397FDB-AA2F-45E7-9D1A-D07E6A0F4370}" presName="childText" presStyleLbl="conFgAcc1" presStyleIdx="5" presStyleCnt="9">
        <dgm:presLayoutVars>
          <dgm:bulletEnabled val="1"/>
        </dgm:presLayoutVars>
      </dgm:prSet>
      <dgm:spPr/>
    </dgm:pt>
    <dgm:pt modelId="{4574F7F8-8C5F-4DC5-8320-408C324032DB}" type="pres">
      <dgm:prSet presAssocID="{F9E3419C-2D96-4EE0-9319-9CC611DED3E8}" presName="spaceBetweenRectangles" presStyleCnt="0"/>
      <dgm:spPr/>
    </dgm:pt>
    <dgm:pt modelId="{427E1D93-1A8A-4B4E-9FB4-6D1BB019DEF6}" type="pres">
      <dgm:prSet presAssocID="{6AA27C2E-33F1-4EBD-A6E9-45A053F566AF}" presName="parentLin" presStyleCnt="0"/>
      <dgm:spPr/>
    </dgm:pt>
    <dgm:pt modelId="{C5BFC06A-0516-46EA-91E6-A50285BC470C}" type="pres">
      <dgm:prSet presAssocID="{6AA27C2E-33F1-4EBD-A6E9-45A053F566AF}" presName="parentLeftMargin" presStyleLbl="node1" presStyleIdx="5" presStyleCnt="9"/>
      <dgm:spPr/>
      <dgm:t>
        <a:bodyPr/>
        <a:lstStyle/>
        <a:p>
          <a:endParaRPr lang="hr-HR"/>
        </a:p>
      </dgm:t>
    </dgm:pt>
    <dgm:pt modelId="{1318B1C8-2A35-48FC-AE96-A548F435F4B6}" type="pres">
      <dgm:prSet presAssocID="{6AA27C2E-33F1-4EBD-A6E9-45A053F566AF}" presName="parentText" presStyleLbl="node1" presStyleIdx="6" presStyleCnt="9" custLinFactNeighborX="-14307" custLinFactNeighborY="-677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8531CE-4C27-478C-A03C-0EA3778F2B04}" type="pres">
      <dgm:prSet presAssocID="{6AA27C2E-33F1-4EBD-A6E9-45A053F566AF}" presName="negativeSpace" presStyleCnt="0"/>
      <dgm:spPr/>
    </dgm:pt>
    <dgm:pt modelId="{C1780FD7-B8E4-498F-8328-AB90B1EEB5B7}" type="pres">
      <dgm:prSet presAssocID="{6AA27C2E-33F1-4EBD-A6E9-45A053F566AF}" presName="childText" presStyleLbl="conFgAcc1" presStyleIdx="6" presStyleCnt="9">
        <dgm:presLayoutVars>
          <dgm:bulletEnabled val="1"/>
        </dgm:presLayoutVars>
      </dgm:prSet>
      <dgm:spPr/>
    </dgm:pt>
    <dgm:pt modelId="{68382A8A-4003-4DB6-A9AB-4FF27438360C}" type="pres">
      <dgm:prSet presAssocID="{41794901-C5C5-445A-A401-8D1D5CF20B5D}" presName="spaceBetweenRectangles" presStyleCnt="0"/>
      <dgm:spPr/>
    </dgm:pt>
    <dgm:pt modelId="{793EAEB3-D067-4803-9C0E-AC1E52E22932}" type="pres">
      <dgm:prSet presAssocID="{856E0A27-2C16-4927-BB4A-7C050E771E38}" presName="parentLin" presStyleCnt="0"/>
      <dgm:spPr/>
    </dgm:pt>
    <dgm:pt modelId="{8B2C354A-BF47-43F2-BF99-2CAE82A1BC48}" type="pres">
      <dgm:prSet presAssocID="{856E0A27-2C16-4927-BB4A-7C050E771E38}" presName="parentLeftMargin" presStyleLbl="node1" presStyleIdx="6" presStyleCnt="9"/>
      <dgm:spPr/>
      <dgm:t>
        <a:bodyPr/>
        <a:lstStyle/>
        <a:p>
          <a:endParaRPr lang="hr-HR"/>
        </a:p>
      </dgm:t>
    </dgm:pt>
    <dgm:pt modelId="{EA85A684-5671-43FE-9AF2-14EF7556B2D3}" type="pres">
      <dgm:prSet presAssocID="{856E0A27-2C16-4927-BB4A-7C050E771E38}" presName="parentText" presStyleLbl="node1" presStyleIdx="7" presStyleCnt="9" custLinFactNeighborX="-14307" custLinFactNeighborY="-2098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08D081-36A1-4FB7-ADCC-6FD6298A0392}" type="pres">
      <dgm:prSet presAssocID="{856E0A27-2C16-4927-BB4A-7C050E771E38}" presName="negativeSpace" presStyleCnt="0"/>
      <dgm:spPr/>
    </dgm:pt>
    <dgm:pt modelId="{73E79D58-C10D-4150-90AD-9F5A70278E8B}" type="pres">
      <dgm:prSet presAssocID="{856E0A27-2C16-4927-BB4A-7C050E771E38}" presName="childText" presStyleLbl="conFgAcc1" presStyleIdx="7" presStyleCnt="9">
        <dgm:presLayoutVars>
          <dgm:bulletEnabled val="1"/>
        </dgm:presLayoutVars>
      </dgm:prSet>
      <dgm:spPr/>
    </dgm:pt>
    <dgm:pt modelId="{C0645F40-B08E-4FB9-B8C4-9E4874BFD131}" type="pres">
      <dgm:prSet presAssocID="{EE750203-0B93-451E-8EBF-20480A4A38B0}" presName="spaceBetweenRectangles" presStyleCnt="0"/>
      <dgm:spPr/>
    </dgm:pt>
    <dgm:pt modelId="{23F92D81-5A83-496A-A2F8-986FFF7F0D25}" type="pres">
      <dgm:prSet presAssocID="{245BC674-DA82-4EA8-AD9E-C1BE65A2F4A5}" presName="parentLin" presStyleCnt="0"/>
      <dgm:spPr/>
    </dgm:pt>
    <dgm:pt modelId="{4AC456A8-6D07-4F84-B22A-44A0CD9575AD}" type="pres">
      <dgm:prSet presAssocID="{245BC674-DA82-4EA8-AD9E-C1BE65A2F4A5}" presName="parentLeftMargin" presStyleLbl="node1" presStyleIdx="7" presStyleCnt="9"/>
      <dgm:spPr/>
      <dgm:t>
        <a:bodyPr/>
        <a:lstStyle/>
        <a:p>
          <a:endParaRPr lang="hr-HR"/>
        </a:p>
      </dgm:t>
    </dgm:pt>
    <dgm:pt modelId="{4D508076-FE66-4EC6-89E9-529B2F59ECE7}" type="pres">
      <dgm:prSet presAssocID="{245BC674-DA82-4EA8-AD9E-C1BE65A2F4A5}" presName="parentText" presStyleLbl="node1" presStyleIdx="8" presStyleCnt="9" custLinFactNeighborX="-14307" custLinFactNeighborY="-677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E1153F-4FB6-41E7-A431-A78ECA96CA5A}" type="pres">
      <dgm:prSet presAssocID="{245BC674-DA82-4EA8-AD9E-C1BE65A2F4A5}" presName="negativeSpace" presStyleCnt="0"/>
      <dgm:spPr/>
    </dgm:pt>
    <dgm:pt modelId="{FA117BF7-A671-4FA5-9A66-7E9EDEA5DB01}" type="pres">
      <dgm:prSet presAssocID="{245BC674-DA82-4EA8-AD9E-C1BE65A2F4A5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5F2B93FC-839E-4ED7-A808-FE49EB619A81}" type="presOf" srcId="{7A690D44-22CE-48A4-B8D1-0AF8AD31A18C}" destId="{8DA1B966-9B48-44B3-978C-BCCC22CB7048}" srcOrd="1" destOrd="0" presId="urn:microsoft.com/office/officeart/2005/8/layout/list1"/>
    <dgm:cxn modelId="{E4E51D40-E8B3-4EB9-AD13-A2C98CC51068}" type="presOf" srcId="{856E0A27-2C16-4927-BB4A-7C050E771E38}" destId="{8B2C354A-BF47-43F2-BF99-2CAE82A1BC48}" srcOrd="0" destOrd="0" presId="urn:microsoft.com/office/officeart/2005/8/layout/list1"/>
    <dgm:cxn modelId="{02C18FFB-0344-4AC3-ADD1-C6A1E7D97CB3}" type="presOf" srcId="{856E0A27-2C16-4927-BB4A-7C050E771E38}" destId="{EA85A684-5671-43FE-9AF2-14EF7556B2D3}" srcOrd="1" destOrd="0" presId="urn:microsoft.com/office/officeart/2005/8/layout/list1"/>
    <dgm:cxn modelId="{19B96D78-92FB-40FA-B9ED-98E7BB4D53BC}" type="presOf" srcId="{FA5BD072-73CE-4BE2-88DC-8BB87377266B}" destId="{BCB7DD46-3FAC-41C3-BDB4-C82A2FDE2A78}" srcOrd="0" destOrd="0" presId="urn:microsoft.com/office/officeart/2005/8/layout/list1"/>
    <dgm:cxn modelId="{21B29328-4DA8-4F4C-ABFA-FD1EFBEC442D}" type="presOf" srcId="{A9156985-0546-47EF-9722-F77A4D88B640}" destId="{6D25B91D-C813-4176-B3F3-3B60A69AAEFD}" srcOrd="0" destOrd="0" presId="urn:microsoft.com/office/officeart/2005/8/layout/list1"/>
    <dgm:cxn modelId="{B3A6125F-1440-4B97-9E76-674CE2307D13}" type="presOf" srcId="{DFF43AB5-CA9E-4353-A2CB-BFA46C911CA4}" destId="{F12ACB32-4062-419D-8755-C091882EA281}" srcOrd="1" destOrd="0" presId="urn:microsoft.com/office/officeart/2005/8/layout/list1"/>
    <dgm:cxn modelId="{609828F3-498B-46ED-AEC4-CAFF6EC68B4A}" type="presOf" srcId="{06397FDB-AA2F-45E7-9D1A-D07E6A0F4370}" destId="{B9B231A7-A29C-4C80-AA05-3CA869600F1D}" srcOrd="0" destOrd="0" presId="urn:microsoft.com/office/officeart/2005/8/layout/list1"/>
    <dgm:cxn modelId="{0B74E2B9-0DF7-4746-A760-CD67527726D6}" type="presOf" srcId="{59DC6F75-20FA-4BB1-BA0B-8E6F46C1B8FB}" destId="{61E0CCA6-845D-495A-B03A-BADC7F87D656}" srcOrd="0" destOrd="0" presId="urn:microsoft.com/office/officeart/2005/8/layout/list1"/>
    <dgm:cxn modelId="{1163BBC8-8704-488D-BBC0-F32BFBBA4316}" type="presOf" srcId="{7A690D44-22CE-48A4-B8D1-0AF8AD31A18C}" destId="{A78F770B-02CD-4189-A4D2-079AD783F29E}" srcOrd="0" destOrd="0" presId="urn:microsoft.com/office/officeart/2005/8/layout/list1"/>
    <dgm:cxn modelId="{A113FBA1-0844-4232-AD9B-034D01AF8BE1}" srcId="{90105908-DAFB-48E2-B1A8-E2AEF1D892D7}" destId="{856E0A27-2C16-4927-BB4A-7C050E771E38}" srcOrd="7" destOrd="0" parTransId="{7843DFE3-4D84-44B3-B537-D4167859315F}" sibTransId="{EE750203-0B93-451E-8EBF-20480A4A38B0}"/>
    <dgm:cxn modelId="{F8810F66-9363-42A9-A7B0-48A5C975FD71}" type="presOf" srcId="{DFF43AB5-CA9E-4353-A2CB-BFA46C911CA4}" destId="{3882AD16-5167-4A81-8686-AAFA289C1319}" srcOrd="0" destOrd="0" presId="urn:microsoft.com/office/officeart/2005/8/layout/list1"/>
    <dgm:cxn modelId="{4197B02C-B712-4DB1-AEBF-CCF9443EF6B9}" type="presOf" srcId="{245BC674-DA82-4EA8-AD9E-C1BE65A2F4A5}" destId="{4D508076-FE66-4EC6-89E9-529B2F59ECE7}" srcOrd="1" destOrd="0" presId="urn:microsoft.com/office/officeart/2005/8/layout/list1"/>
    <dgm:cxn modelId="{EF19B869-E8B6-4AD1-927F-16FE4E768360}" srcId="{90105908-DAFB-48E2-B1A8-E2AEF1D892D7}" destId="{59DC6F75-20FA-4BB1-BA0B-8E6F46C1B8FB}" srcOrd="2" destOrd="0" parTransId="{B05AE64E-2042-4CDE-8B7A-CC66F88AD359}" sibTransId="{0742708A-3A41-472C-A315-7A93E6E13A3F}"/>
    <dgm:cxn modelId="{38783D27-A5AA-4066-8D1C-BDF564DD4706}" srcId="{90105908-DAFB-48E2-B1A8-E2AEF1D892D7}" destId="{7A690D44-22CE-48A4-B8D1-0AF8AD31A18C}" srcOrd="1" destOrd="0" parTransId="{B31DDAAF-14A5-474E-8273-99AB4F44541E}" sibTransId="{564BDE54-1AF5-439B-BCC9-E281DC2BA06E}"/>
    <dgm:cxn modelId="{A858D947-4704-44B4-8741-1D5B044DAD53}" type="presOf" srcId="{06397FDB-AA2F-45E7-9D1A-D07E6A0F4370}" destId="{3DEB6A37-1054-4BD3-B8A3-17D718AA9499}" srcOrd="1" destOrd="0" presId="urn:microsoft.com/office/officeart/2005/8/layout/list1"/>
    <dgm:cxn modelId="{F6D4A339-EFA2-4495-8D7E-3AE4A6BC1F45}" srcId="{90105908-DAFB-48E2-B1A8-E2AEF1D892D7}" destId="{6AA27C2E-33F1-4EBD-A6E9-45A053F566AF}" srcOrd="6" destOrd="0" parTransId="{B16B93CA-48B1-4B86-AFA0-7D9F22A07E38}" sibTransId="{41794901-C5C5-445A-A401-8D1D5CF20B5D}"/>
    <dgm:cxn modelId="{4ED01878-AABB-46EA-8FDD-42BC71A7A535}" srcId="{90105908-DAFB-48E2-B1A8-E2AEF1D892D7}" destId="{A9156985-0546-47EF-9722-F77A4D88B640}" srcOrd="0" destOrd="0" parTransId="{072B4DB0-7563-41CB-AC68-F3FB1F2B01A6}" sibTransId="{E1C999B3-7B70-4D74-9F7D-072C13B4B4E0}"/>
    <dgm:cxn modelId="{C8B13BF5-EF97-456B-B872-E11BFEE36B38}" type="presOf" srcId="{90105908-DAFB-48E2-B1A8-E2AEF1D892D7}" destId="{E51A25F1-0F1D-4BAA-BE72-292614580772}" srcOrd="0" destOrd="0" presId="urn:microsoft.com/office/officeart/2005/8/layout/list1"/>
    <dgm:cxn modelId="{FA084E2B-C00D-4687-B4E0-7A73CCA733C8}" type="presOf" srcId="{FA5BD072-73CE-4BE2-88DC-8BB87377266B}" destId="{EC8D6D47-C6E8-4B84-B86C-50A770DE97D9}" srcOrd="1" destOrd="0" presId="urn:microsoft.com/office/officeart/2005/8/layout/list1"/>
    <dgm:cxn modelId="{8040A154-526D-487B-8716-D692885D2910}" srcId="{90105908-DAFB-48E2-B1A8-E2AEF1D892D7}" destId="{FA5BD072-73CE-4BE2-88DC-8BB87377266B}" srcOrd="4" destOrd="0" parTransId="{BFBD25BF-1F72-423D-8FD9-1B95CA2032AD}" sibTransId="{1CB89B34-9FF2-489B-A19B-DB45DB24EEBD}"/>
    <dgm:cxn modelId="{EE6E4E54-32D6-42BD-B5DC-4C14896303BE}" srcId="{90105908-DAFB-48E2-B1A8-E2AEF1D892D7}" destId="{DFF43AB5-CA9E-4353-A2CB-BFA46C911CA4}" srcOrd="3" destOrd="0" parTransId="{8C987B6D-194A-4946-AEE8-41B6566FE9C8}" sibTransId="{0D5DFCE3-508B-4935-B752-3124759F3BCA}"/>
    <dgm:cxn modelId="{7A610BE2-5E5E-4616-88CC-B6081A18304B}" type="presOf" srcId="{6AA27C2E-33F1-4EBD-A6E9-45A053F566AF}" destId="{C5BFC06A-0516-46EA-91E6-A50285BC470C}" srcOrd="0" destOrd="0" presId="urn:microsoft.com/office/officeart/2005/8/layout/list1"/>
    <dgm:cxn modelId="{878AF282-F43E-43D0-91D4-083B9C2EC18F}" type="presOf" srcId="{59DC6F75-20FA-4BB1-BA0B-8E6F46C1B8FB}" destId="{3C039D3A-EE4C-459A-B5F7-909A5CDD44A7}" srcOrd="1" destOrd="0" presId="urn:microsoft.com/office/officeart/2005/8/layout/list1"/>
    <dgm:cxn modelId="{EA334B25-C143-4FCF-958E-02F9CD4A55FA}" type="presOf" srcId="{6AA27C2E-33F1-4EBD-A6E9-45A053F566AF}" destId="{1318B1C8-2A35-48FC-AE96-A548F435F4B6}" srcOrd="1" destOrd="0" presId="urn:microsoft.com/office/officeart/2005/8/layout/list1"/>
    <dgm:cxn modelId="{AD5329F5-1410-4285-A080-729F6A34112F}" type="presOf" srcId="{A9156985-0546-47EF-9722-F77A4D88B640}" destId="{C57D736D-46E8-452B-AFEC-CFE1A09F3CD1}" srcOrd="1" destOrd="0" presId="urn:microsoft.com/office/officeart/2005/8/layout/list1"/>
    <dgm:cxn modelId="{2F9FF224-BBA5-4574-A759-1A68D1F3DC6B}" srcId="{90105908-DAFB-48E2-B1A8-E2AEF1D892D7}" destId="{06397FDB-AA2F-45E7-9D1A-D07E6A0F4370}" srcOrd="5" destOrd="0" parTransId="{02A1206F-D5D1-47DB-A1BF-CBAB91AAEF84}" sibTransId="{F9E3419C-2D96-4EE0-9319-9CC611DED3E8}"/>
    <dgm:cxn modelId="{6BC74366-5F77-4318-8290-43162A3DD107}" srcId="{90105908-DAFB-48E2-B1A8-E2AEF1D892D7}" destId="{245BC674-DA82-4EA8-AD9E-C1BE65A2F4A5}" srcOrd="8" destOrd="0" parTransId="{A341976D-0D3A-451C-BE1B-0E356EF29DF3}" sibTransId="{06377C02-7DEB-4DE7-8295-E65A13CFD414}"/>
    <dgm:cxn modelId="{AB3C1CA2-36CE-4080-A467-8832E0C03EEC}" type="presOf" srcId="{245BC674-DA82-4EA8-AD9E-C1BE65A2F4A5}" destId="{4AC456A8-6D07-4F84-B22A-44A0CD9575AD}" srcOrd="0" destOrd="0" presId="urn:microsoft.com/office/officeart/2005/8/layout/list1"/>
    <dgm:cxn modelId="{7CBE1968-FE82-4F42-8149-043964A71645}" type="presParOf" srcId="{E51A25F1-0F1D-4BAA-BE72-292614580772}" destId="{D8F9E7E9-E0F3-4AFF-915D-DE6F4F31CC80}" srcOrd="0" destOrd="0" presId="urn:microsoft.com/office/officeart/2005/8/layout/list1"/>
    <dgm:cxn modelId="{1F1EBA52-9311-4A40-974A-550003482B6B}" type="presParOf" srcId="{D8F9E7E9-E0F3-4AFF-915D-DE6F4F31CC80}" destId="{6D25B91D-C813-4176-B3F3-3B60A69AAEFD}" srcOrd="0" destOrd="0" presId="urn:microsoft.com/office/officeart/2005/8/layout/list1"/>
    <dgm:cxn modelId="{53763285-56F3-4963-B011-BC14F37DC0A2}" type="presParOf" srcId="{D8F9E7E9-E0F3-4AFF-915D-DE6F4F31CC80}" destId="{C57D736D-46E8-452B-AFEC-CFE1A09F3CD1}" srcOrd="1" destOrd="0" presId="urn:microsoft.com/office/officeart/2005/8/layout/list1"/>
    <dgm:cxn modelId="{429E0AB1-59A5-49BD-BD01-288A3DB4FB1C}" type="presParOf" srcId="{E51A25F1-0F1D-4BAA-BE72-292614580772}" destId="{6E1D53C1-D03C-46DB-8AB3-523BBF6E74EC}" srcOrd="1" destOrd="0" presId="urn:microsoft.com/office/officeart/2005/8/layout/list1"/>
    <dgm:cxn modelId="{9AE382E0-017A-4C82-BE42-345EA00D1D26}" type="presParOf" srcId="{E51A25F1-0F1D-4BAA-BE72-292614580772}" destId="{96C09629-8136-4228-A8E5-6F69A5E30F57}" srcOrd="2" destOrd="0" presId="urn:microsoft.com/office/officeart/2005/8/layout/list1"/>
    <dgm:cxn modelId="{96F1EB06-E668-4F9A-9571-8C6B173A9CBD}" type="presParOf" srcId="{E51A25F1-0F1D-4BAA-BE72-292614580772}" destId="{1FA3DD2C-A697-4EB4-B6E4-DAC5ED912810}" srcOrd="3" destOrd="0" presId="urn:microsoft.com/office/officeart/2005/8/layout/list1"/>
    <dgm:cxn modelId="{E3441734-3D71-450E-B30C-3EE6D9B69D9E}" type="presParOf" srcId="{E51A25F1-0F1D-4BAA-BE72-292614580772}" destId="{97CD6233-B585-4A17-8196-94A07DA6F092}" srcOrd="4" destOrd="0" presId="urn:microsoft.com/office/officeart/2005/8/layout/list1"/>
    <dgm:cxn modelId="{CEFEA82B-E026-4B07-95C3-C5566020E652}" type="presParOf" srcId="{97CD6233-B585-4A17-8196-94A07DA6F092}" destId="{A78F770B-02CD-4189-A4D2-079AD783F29E}" srcOrd="0" destOrd="0" presId="urn:microsoft.com/office/officeart/2005/8/layout/list1"/>
    <dgm:cxn modelId="{E65E4024-357D-4FA8-A515-60DE8D712270}" type="presParOf" srcId="{97CD6233-B585-4A17-8196-94A07DA6F092}" destId="{8DA1B966-9B48-44B3-978C-BCCC22CB7048}" srcOrd="1" destOrd="0" presId="urn:microsoft.com/office/officeart/2005/8/layout/list1"/>
    <dgm:cxn modelId="{CFBEC318-04D8-43F7-8A0F-0923D6FD1A01}" type="presParOf" srcId="{E51A25F1-0F1D-4BAA-BE72-292614580772}" destId="{BF311D79-E8D5-4054-A1CD-B287244F2B87}" srcOrd="5" destOrd="0" presId="urn:microsoft.com/office/officeart/2005/8/layout/list1"/>
    <dgm:cxn modelId="{5C3DFBF0-822A-4A67-91F7-3AE1BE224227}" type="presParOf" srcId="{E51A25F1-0F1D-4BAA-BE72-292614580772}" destId="{74DC4B1B-8325-4435-A9CA-987D77F350FA}" srcOrd="6" destOrd="0" presId="urn:microsoft.com/office/officeart/2005/8/layout/list1"/>
    <dgm:cxn modelId="{0D1C09FB-F09C-48C0-A4DD-FE0FBB0D2044}" type="presParOf" srcId="{E51A25F1-0F1D-4BAA-BE72-292614580772}" destId="{C4FD6246-D7BE-4E78-8E59-1D71367A1CA4}" srcOrd="7" destOrd="0" presId="urn:microsoft.com/office/officeart/2005/8/layout/list1"/>
    <dgm:cxn modelId="{9EC82FD8-1585-4BB7-AFBB-F79B51A75B2D}" type="presParOf" srcId="{E51A25F1-0F1D-4BAA-BE72-292614580772}" destId="{54311903-88DE-4F79-A22A-03D65444D5EF}" srcOrd="8" destOrd="0" presId="urn:microsoft.com/office/officeart/2005/8/layout/list1"/>
    <dgm:cxn modelId="{B313E283-462E-49EA-BCC1-D32A85D76939}" type="presParOf" srcId="{54311903-88DE-4F79-A22A-03D65444D5EF}" destId="{61E0CCA6-845D-495A-B03A-BADC7F87D656}" srcOrd="0" destOrd="0" presId="urn:microsoft.com/office/officeart/2005/8/layout/list1"/>
    <dgm:cxn modelId="{3AE7D475-2D81-4163-9A3E-9E5E566119AF}" type="presParOf" srcId="{54311903-88DE-4F79-A22A-03D65444D5EF}" destId="{3C039D3A-EE4C-459A-B5F7-909A5CDD44A7}" srcOrd="1" destOrd="0" presId="urn:microsoft.com/office/officeart/2005/8/layout/list1"/>
    <dgm:cxn modelId="{C9E5CE95-AB9F-404E-BAB3-6D1B79DD6AF4}" type="presParOf" srcId="{E51A25F1-0F1D-4BAA-BE72-292614580772}" destId="{B5B4C95F-D55C-4C46-A0E4-25598691D3AD}" srcOrd="9" destOrd="0" presId="urn:microsoft.com/office/officeart/2005/8/layout/list1"/>
    <dgm:cxn modelId="{44760A85-20C6-4DB9-9D9C-1BD97877134D}" type="presParOf" srcId="{E51A25F1-0F1D-4BAA-BE72-292614580772}" destId="{1787AE0D-7569-4E85-A793-C20E1638D85C}" srcOrd="10" destOrd="0" presId="urn:microsoft.com/office/officeart/2005/8/layout/list1"/>
    <dgm:cxn modelId="{C233D821-ACDC-413F-A5D5-21697E0BED2F}" type="presParOf" srcId="{E51A25F1-0F1D-4BAA-BE72-292614580772}" destId="{C2A7C474-80D1-4DD1-B344-5B93525F8A5C}" srcOrd="11" destOrd="0" presId="urn:microsoft.com/office/officeart/2005/8/layout/list1"/>
    <dgm:cxn modelId="{9364F1A9-DFD8-4C5A-B086-62AA5F2710C0}" type="presParOf" srcId="{E51A25F1-0F1D-4BAA-BE72-292614580772}" destId="{A93DB231-47CD-41D1-B690-ED79ED5D1DCE}" srcOrd="12" destOrd="0" presId="urn:microsoft.com/office/officeart/2005/8/layout/list1"/>
    <dgm:cxn modelId="{8B60D35C-7BA3-4AF1-A1AC-FF8987F32013}" type="presParOf" srcId="{A93DB231-47CD-41D1-B690-ED79ED5D1DCE}" destId="{3882AD16-5167-4A81-8686-AAFA289C1319}" srcOrd="0" destOrd="0" presId="urn:microsoft.com/office/officeart/2005/8/layout/list1"/>
    <dgm:cxn modelId="{27C14E41-C92E-4ED8-94C0-1194D2EEBB27}" type="presParOf" srcId="{A93DB231-47CD-41D1-B690-ED79ED5D1DCE}" destId="{F12ACB32-4062-419D-8755-C091882EA281}" srcOrd="1" destOrd="0" presId="urn:microsoft.com/office/officeart/2005/8/layout/list1"/>
    <dgm:cxn modelId="{9EC31559-EA0F-4ECD-913F-3EC12E34C262}" type="presParOf" srcId="{E51A25F1-0F1D-4BAA-BE72-292614580772}" destId="{1C2D42E1-B50B-4688-B255-5AD93172645E}" srcOrd="13" destOrd="0" presId="urn:microsoft.com/office/officeart/2005/8/layout/list1"/>
    <dgm:cxn modelId="{92B67104-5D8E-4459-9715-EDEC2083B75E}" type="presParOf" srcId="{E51A25F1-0F1D-4BAA-BE72-292614580772}" destId="{B535606B-F395-4A9C-9A01-C30ABCEC5E5E}" srcOrd="14" destOrd="0" presId="urn:microsoft.com/office/officeart/2005/8/layout/list1"/>
    <dgm:cxn modelId="{B0EDC302-F487-4D08-962B-8F5513756908}" type="presParOf" srcId="{E51A25F1-0F1D-4BAA-BE72-292614580772}" destId="{E04122D2-C8D4-4938-AFCB-099D28D451A8}" srcOrd="15" destOrd="0" presId="urn:microsoft.com/office/officeart/2005/8/layout/list1"/>
    <dgm:cxn modelId="{5CEBE120-A61D-42F2-A47D-AFCCCB4AB465}" type="presParOf" srcId="{E51A25F1-0F1D-4BAA-BE72-292614580772}" destId="{A8F402CA-2588-4E79-98D2-7091DC91460E}" srcOrd="16" destOrd="0" presId="urn:microsoft.com/office/officeart/2005/8/layout/list1"/>
    <dgm:cxn modelId="{C6BEFB13-E798-4494-99D0-B975A74F49A8}" type="presParOf" srcId="{A8F402CA-2588-4E79-98D2-7091DC91460E}" destId="{BCB7DD46-3FAC-41C3-BDB4-C82A2FDE2A78}" srcOrd="0" destOrd="0" presId="urn:microsoft.com/office/officeart/2005/8/layout/list1"/>
    <dgm:cxn modelId="{42180345-3413-4FC6-BE57-F66FA93E0B8B}" type="presParOf" srcId="{A8F402CA-2588-4E79-98D2-7091DC91460E}" destId="{EC8D6D47-C6E8-4B84-B86C-50A770DE97D9}" srcOrd="1" destOrd="0" presId="urn:microsoft.com/office/officeart/2005/8/layout/list1"/>
    <dgm:cxn modelId="{8D7EBAA9-B497-48C4-A22B-FDDB6BC3403E}" type="presParOf" srcId="{E51A25F1-0F1D-4BAA-BE72-292614580772}" destId="{1635D1D2-D3D7-44AD-BD28-F6CDACCB10F8}" srcOrd="17" destOrd="0" presId="urn:microsoft.com/office/officeart/2005/8/layout/list1"/>
    <dgm:cxn modelId="{AAEDD954-C907-4F31-B525-9276FD4D2128}" type="presParOf" srcId="{E51A25F1-0F1D-4BAA-BE72-292614580772}" destId="{CB2F81F3-675C-4F6F-9D4C-1984FE8C4201}" srcOrd="18" destOrd="0" presId="urn:microsoft.com/office/officeart/2005/8/layout/list1"/>
    <dgm:cxn modelId="{EC58E869-4C40-4A7F-B724-2528AB3E2E71}" type="presParOf" srcId="{E51A25F1-0F1D-4BAA-BE72-292614580772}" destId="{1AE46357-589C-4087-A146-85B8F98A5B1A}" srcOrd="19" destOrd="0" presId="urn:microsoft.com/office/officeart/2005/8/layout/list1"/>
    <dgm:cxn modelId="{D4FD6A61-AC37-47A6-9041-31CE21157331}" type="presParOf" srcId="{E51A25F1-0F1D-4BAA-BE72-292614580772}" destId="{09167988-5D00-4C74-A5C9-FEEAC4C88A95}" srcOrd="20" destOrd="0" presId="urn:microsoft.com/office/officeart/2005/8/layout/list1"/>
    <dgm:cxn modelId="{F43D0B27-3BD8-4151-AFF1-45ED68759137}" type="presParOf" srcId="{09167988-5D00-4C74-A5C9-FEEAC4C88A95}" destId="{B9B231A7-A29C-4C80-AA05-3CA869600F1D}" srcOrd="0" destOrd="0" presId="urn:microsoft.com/office/officeart/2005/8/layout/list1"/>
    <dgm:cxn modelId="{9270B12A-5BF4-48DA-A0A9-D402C7F535E5}" type="presParOf" srcId="{09167988-5D00-4C74-A5C9-FEEAC4C88A95}" destId="{3DEB6A37-1054-4BD3-B8A3-17D718AA9499}" srcOrd="1" destOrd="0" presId="urn:microsoft.com/office/officeart/2005/8/layout/list1"/>
    <dgm:cxn modelId="{B546BAEF-9D80-47D7-921E-AD378A3EF12F}" type="presParOf" srcId="{E51A25F1-0F1D-4BAA-BE72-292614580772}" destId="{2770B556-A031-4271-B094-D4FDA630E684}" srcOrd="21" destOrd="0" presId="urn:microsoft.com/office/officeart/2005/8/layout/list1"/>
    <dgm:cxn modelId="{9CAA437C-755A-41DA-A399-F9054041E3A3}" type="presParOf" srcId="{E51A25F1-0F1D-4BAA-BE72-292614580772}" destId="{442B3D9A-2218-4890-B685-E100043A8663}" srcOrd="22" destOrd="0" presId="urn:microsoft.com/office/officeart/2005/8/layout/list1"/>
    <dgm:cxn modelId="{44F794EE-01BC-4D00-833E-0A4FD39E356B}" type="presParOf" srcId="{E51A25F1-0F1D-4BAA-BE72-292614580772}" destId="{4574F7F8-8C5F-4DC5-8320-408C324032DB}" srcOrd="23" destOrd="0" presId="urn:microsoft.com/office/officeart/2005/8/layout/list1"/>
    <dgm:cxn modelId="{B39441A8-3093-4548-BDF2-41B8F6053E96}" type="presParOf" srcId="{E51A25F1-0F1D-4BAA-BE72-292614580772}" destId="{427E1D93-1A8A-4B4E-9FB4-6D1BB019DEF6}" srcOrd="24" destOrd="0" presId="urn:microsoft.com/office/officeart/2005/8/layout/list1"/>
    <dgm:cxn modelId="{9C54D78B-9EA2-41B5-B39B-B7362D606DCE}" type="presParOf" srcId="{427E1D93-1A8A-4B4E-9FB4-6D1BB019DEF6}" destId="{C5BFC06A-0516-46EA-91E6-A50285BC470C}" srcOrd="0" destOrd="0" presId="urn:microsoft.com/office/officeart/2005/8/layout/list1"/>
    <dgm:cxn modelId="{DCD79794-3DF6-4AD7-879B-9CEDC5BEA63B}" type="presParOf" srcId="{427E1D93-1A8A-4B4E-9FB4-6D1BB019DEF6}" destId="{1318B1C8-2A35-48FC-AE96-A548F435F4B6}" srcOrd="1" destOrd="0" presId="urn:microsoft.com/office/officeart/2005/8/layout/list1"/>
    <dgm:cxn modelId="{86B07B57-2F59-4A79-8B57-99288E77789C}" type="presParOf" srcId="{E51A25F1-0F1D-4BAA-BE72-292614580772}" destId="{018531CE-4C27-478C-A03C-0EA3778F2B04}" srcOrd="25" destOrd="0" presId="urn:microsoft.com/office/officeart/2005/8/layout/list1"/>
    <dgm:cxn modelId="{D8C7784E-B291-49D5-B57A-C56BABA7C213}" type="presParOf" srcId="{E51A25F1-0F1D-4BAA-BE72-292614580772}" destId="{C1780FD7-B8E4-498F-8328-AB90B1EEB5B7}" srcOrd="26" destOrd="0" presId="urn:microsoft.com/office/officeart/2005/8/layout/list1"/>
    <dgm:cxn modelId="{69F44DE2-3641-4862-A176-768A4D7B8EF1}" type="presParOf" srcId="{E51A25F1-0F1D-4BAA-BE72-292614580772}" destId="{68382A8A-4003-4DB6-A9AB-4FF27438360C}" srcOrd="27" destOrd="0" presId="urn:microsoft.com/office/officeart/2005/8/layout/list1"/>
    <dgm:cxn modelId="{38527D8A-7E9D-4B34-8A3D-5E72D5B25D82}" type="presParOf" srcId="{E51A25F1-0F1D-4BAA-BE72-292614580772}" destId="{793EAEB3-D067-4803-9C0E-AC1E52E22932}" srcOrd="28" destOrd="0" presId="urn:microsoft.com/office/officeart/2005/8/layout/list1"/>
    <dgm:cxn modelId="{D1866627-820B-46BE-B3DB-97DC084425AB}" type="presParOf" srcId="{793EAEB3-D067-4803-9C0E-AC1E52E22932}" destId="{8B2C354A-BF47-43F2-BF99-2CAE82A1BC48}" srcOrd="0" destOrd="0" presId="urn:microsoft.com/office/officeart/2005/8/layout/list1"/>
    <dgm:cxn modelId="{35251B15-B4F3-4B53-A71A-343160C4A790}" type="presParOf" srcId="{793EAEB3-D067-4803-9C0E-AC1E52E22932}" destId="{EA85A684-5671-43FE-9AF2-14EF7556B2D3}" srcOrd="1" destOrd="0" presId="urn:microsoft.com/office/officeart/2005/8/layout/list1"/>
    <dgm:cxn modelId="{88205F58-8099-407E-9E29-0DCD58E614AE}" type="presParOf" srcId="{E51A25F1-0F1D-4BAA-BE72-292614580772}" destId="{4208D081-36A1-4FB7-ADCC-6FD6298A0392}" srcOrd="29" destOrd="0" presId="urn:microsoft.com/office/officeart/2005/8/layout/list1"/>
    <dgm:cxn modelId="{41F10715-F173-4962-9451-E4A00BE1B46C}" type="presParOf" srcId="{E51A25F1-0F1D-4BAA-BE72-292614580772}" destId="{73E79D58-C10D-4150-90AD-9F5A70278E8B}" srcOrd="30" destOrd="0" presId="urn:microsoft.com/office/officeart/2005/8/layout/list1"/>
    <dgm:cxn modelId="{46AEAE90-1566-47B7-91F0-3473EF1048F4}" type="presParOf" srcId="{E51A25F1-0F1D-4BAA-BE72-292614580772}" destId="{C0645F40-B08E-4FB9-B8C4-9E4874BFD131}" srcOrd="31" destOrd="0" presId="urn:microsoft.com/office/officeart/2005/8/layout/list1"/>
    <dgm:cxn modelId="{874494EE-9E90-4EF7-825D-70EC01DDD262}" type="presParOf" srcId="{E51A25F1-0F1D-4BAA-BE72-292614580772}" destId="{23F92D81-5A83-496A-A2F8-986FFF7F0D25}" srcOrd="32" destOrd="0" presId="urn:microsoft.com/office/officeart/2005/8/layout/list1"/>
    <dgm:cxn modelId="{54072677-5E60-4B88-92E0-243BFCC088C2}" type="presParOf" srcId="{23F92D81-5A83-496A-A2F8-986FFF7F0D25}" destId="{4AC456A8-6D07-4F84-B22A-44A0CD9575AD}" srcOrd="0" destOrd="0" presId="urn:microsoft.com/office/officeart/2005/8/layout/list1"/>
    <dgm:cxn modelId="{84546B57-4309-46E1-9F80-ABF4A2AD8135}" type="presParOf" srcId="{23F92D81-5A83-496A-A2F8-986FFF7F0D25}" destId="{4D508076-FE66-4EC6-89E9-529B2F59ECE7}" srcOrd="1" destOrd="0" presId="urn:microsoft.com/office/officeart/2005/8/layout/list1"/>
    <dgm:cxn modelId="{8928B606-3EA8-4651-A92B-61296BC500A7}" type="presParOf" srcId="{E51A25F1-0F1D-4BAA-BE72-292614580772}" destId="{7AE1153F-4FB6-41E7-A431-A78ECA96CA5A}" srcOrd="33" destOrd="0" presId="urn:microsoft.com/office/officeart/2005/8/layout/list1"/>
    <dgm:cxn modelId="{78FAABD1-EA13-4C82-AD5F-CCBC503A6B7D}" type="presParOf" srcId="{E51A25F1-0F1D-4BAA-BE72-292614580772}" destId="{FA117BF7-A671-4FA5-9A66-7E9EDEA5DB0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E37CC-36CC-48DB-8F72-844315293D6B}">
      <dsp:nvSpPr>
        <dsp:cNvPr id="0" name=""/>
        <dsp:cNvSpPr/>
      </dsp:nvSpPr>
      <dsp:spPr>
        <a:xfrm rot="5400000">
          <a:off x="1449201" y="1569888"/>
          <a:ext cx="1388430" cy="15806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6CF17-0D9D-4E39-AC2B-E747668E423B}">
      <dsp:nvSpPr>
        <dsp:cNvPr id="0" name=""/>
        <dsp:cNvSpPr/>
      </dsp:nvSpPr>
      <dsp:spPr>
        <a:xfrm>
          <a:off x="1081351" y="30784"/>
          <a:ext cx="2337299" cy="16360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>
              <a:solidFill>
                <a:srgbClr val="FF0000"/>
              </a:solidFill>
            </a:rPr>
            <a:t>Ured</a:t>
          </a:r>
          <a:r>
            <a:rPr lang="hr-HR" sz="2500" kern="1200" dirty="0" smtClean="0">
              <a:solidFill>
                <a:srgbClr val="FF0000"/>
              </a:solidFill>
              <a:sym typeface="Wingdings" pitchFamily="2" charset="2"/>
            </a:rPr>
            <a:t>OŠ</a:t>
          </a:r>
          <a:r>
            <a:rPr lang="hr-HR" sz="2500" kern="1200" dirty="0" smtClean="0">
              <a:solidFill>
                <a:srgbClr val="FF0000"/>
              </a:solidFill>
            </a:rPr>
            <a:t> </a:t>
          </a:r>
          <a:r>
            <a:rPr lang="hr-HR" sz="2500" kern="1200" dirty="0" smtClean="0"/>
            <a:t>popis šk. obveznika</a:t>
          </a:r>
          <a:endParaRPr lang="hr-HR" sz="2500" kern="1200" dirty="0"/>
        </a:p>
      </dsp:txBody>
      <dsp:txXfrm>
        <a:off x="1161230" y="110663"/>
        <a:ext cx="2177541" cy="1476276"/>
      </dsp:txXfrm>
    </dsp:sp>
    <dsp:sp modelId="{4A6B3D9F-17E9-4CFA-8A80-6C46BCAE3EE9}">
      <dsp:nvSpPr>
        <dsp:cNvPr id="0" name=""/>
        <dsp:cNvSpPr/>
      </dsp:nvSpPr>
      <dsp:spPr>
        <a:xfrm>
          <a:off x="3580790" y="214930"/>
          <a:ext cx="3397614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2400" kern="1200" dirty="0" smtClean="0"/>
            <a:t>do 01. ožujka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kern="1200" dirty="0"/>
        </a:p>
      </dsp:txBody>
      <dsp:txXfrm>
        <a:off x="3580790" y="214930"/>
        <a:ext cx="3397614" cy="1322314"/>
      </dsp:txXfrm>
    </dsp:sp>
    <dsp:sp modelId="{13A09A52-C421-47B3-ABEB-5B8AB2A28FB8}">
      <dsp:nvSpPr>
        <dsp:cNvPr id="0" name=""/>
        <dsp:cNvSpPr/>
      </dsp:nvSpPr>
      <dsp:spPr>
        <a:xfrm rot="5400000">
          <a:off x="3794515" y="3407694"/>
          <a:ext cx="1388430" cy="15806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20A085-D683-4C55-B04A-5D03A014F8BC}">
      <dsp:nvSpPr>
        <dsp:cNvPr id="0" name=""/>
        <dsp:cNvSpPr/>
      </dsp:nvSpPr>
      <dsp:spPr>
        <a:xfrm>
          <a:off x="2928961" y="1785954"/>
          <a:ext cx="2337299" cy="16360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>
              <a:solidFill>
                <a:srgbClr val="FF0000"/>
              </a:solidFill>
            </a:rPr>
            <a:t>SPŠ</a:t>
          </a:r>
          <a:r>
            <a:rPr lang="hr-HR" sz="2900" kern="1200" dirty="0" smtClean="0"/>
            <a:t>-procjena djeteta</a:t>
          </a:r>
        </a:p>
      </dsp:txBody>
      <dsp:txXfrm>
        <a:off x="3008840" y="1865833"/>
        <a:ext cx="2177541" cy="1476276"/>
      </dsp:txXfrm>
    </dsp:sp>
    <dsp:sp modelId="{B4BF68C1-4386-4E7D-A821-A053105C02F2}">
      <dsp:nvSpPr>
        <dsp:cNvPr id="0" name=""/>
        <dsp:cNvSpPr/>
      </dsp:nvSpPr>
      <dsp:spPr>
        <a:xfrm>
          <a:off x="5572171" y="1857390"/>
          <a:ext cx="4062609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200" kern="1200" dirty="0" smtClean="0"/>
            <a:t> </a:t>
          </a:r>
          <a:r>
            <a:rPr lang="hr-HR" sz="2400" kern="1200" dirty="0" smtClean="0"/>
            <a:t>svi članovi (</a:t>
          </a:r>
          <a:r>
            <a:rPr lang="hr-HR" sz="2400" b="1" kern="1200" dirty="0" smtClean="0">
              <a:solidFill>
                <a:srgbClr val="0070C0"/>
              </a:solidFill>
            </a:rPr>
            <a:t>obrazac 3 ili 3 i 4a</a:t>
          </a:r>
          <a:r>
            <a:rPr lang="hr-HR" sz="2400" kern="1200" dirty="0" smtClean="0"/>
            <a:t>)</a:t>
          </a:r>
          <a:endParaRPr lang="hr-H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2400" kern="1200" dirty="0" smtClean="0"/>
            <a:t>od 31.03. do 15.06.</a:t>
          </a:r>
          <a:endParaRPr lang="hr-H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2400" kern="1200" dirty="0" smtClean="0"/>
            <a:t>TUR od 01.02. do 15.04. </a:t>
          </a:r>
          <a:r>
            <a:rPr lang="hr-HR" sz="2400" kern="1200" dirty="0" smtClean="0">
              <a:solidFill>
                <a:srgbClr val="FF0000"/>
              </a:solidFill>
            </a:rPr>
            <a:t>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hr-HR" sz="1200" kern="1200" dirty="0"/>
        </a:p>
      </dsp:txBody>
      <dsp:txXfrm>
        <a:off x="5572171" y="1857390"/>
        <a:ext cx="4062609" cy="1322314"/>
      </dsp:txXfrm>
    </dsp:sp>
    <dsp:sp modelId="{1E45C615-59BF-421F-87AC-400A85110EFE}">
      <dsp:nvSpPr>
        <dsp:cNvPr id="0" name=""/>
        <dsp:cNvSpPr/>
      </dsp:nvSpPr>
      <dsp:spPr>
        <a:xfrm>
          <a:off x="4764627" y="3653782"/>
          <a:ext cx="2337299" cy="16360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>
              <a:solidFill>
                <a:srgbClr val="FF0000"/>
              </a:solidFill>
            </a:rPr>
            <a:t>SPŠ</a:t>
          </a:r>
          <a:r>
            <a:rPr lang="hr-HR" sz="2900" kern="1200" dirty="0" smtClean="0"/>
            <a:t>-razgovor s roditeljem </a:t>
          </a:r>
          <a:endParaRPr lang="hr-HR" sz="2900" kern="1200" dirty="0"/>
        </a:p>
      </dsp:txBody>
      <dsp:txXfrm>
        <a:off x="4844506" y="3733661"/>
        <a:ext cx="2177541" cy="1476276"/>
      </dsp:txXfrm>
    </dsp:sp>
    <dsp:sp modelId="{20F13679-86B9-4DB8-9A66-1FB8B57CDEDD}">
      <dsp:nvSpPr>
        <dsp:cNvPr id="0" name=""/>
        <dsp:cNvSpPr/>
      </dsp:nvSpPr>
      <dsp:spPr>
        <a:xfrm>
          <a:off x="7037152" y="3786211"/>
          <a:ext cx="3921974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po završetku postupka </a:t>
          </a:r>
          <a:r>
            <a:rPr lang="hr-HR" sz="2400" kern="1200" dirty="0" smtClean="0">
              <a:sym typeface="Wingdings" pitchFamily="2" charset="2"/>
            </a:rPr>
            <a:t></a:t>
          </a:r>
          <a:r>
            <a:rPr lang="hr-HR" sz="2400" b="1" kern="1200" dirty="0" smtClean="0">
              <a:solidFill>
                <a:srgbClr val="0070C0"/>
              </a:solidFill>
              <a:sym typeface="Wingdings" pitchFamily="2" charset="2"/>
            </a:rPr>
            <a:t>o</a:t>
          </a:r>
          <a:r>
            <a:rPr lang="hr-HR" sz="2400" b="1" kern="1200" dirty="0" smtClean="0">
              <a:solidFill>
                <a:srgbClr val="0070C0"/>
              </a:solidFill>
            </a:rPr>
            <a:t>brazac 5 </a:t>
          </a:r>
          <a:r>
            <a:rPr lang="hr-HR" sz="2400" kern="1200" dirty="0" smtClean="0"/>
            <a:t>(</a:t>
          </a:r>
          <a:r>
            <a:rPr lang="hr-HR" sz="2400" kern="1200" dirty="0" err="1" smtClean="0"/>
            <a:t>mailom</a:t>
          </a:r>
          <a:r>
            <a:rPr lang="hr-HR" sz="2400" kern="1200" dirty="0" smtClean="0"/>
            <a:t> ili poštom)</a:t>
          </a:r>
          <a:endParaRPr lang="hr-HR" sz="2400" kern="1200" dirty="0"/>
        </a:p>
      </dsp:txBody>
      <dsp:txXfrm>
        <a:off x="7037152" y="3786211"/>
        <a:ext cx="3921974" cy="1322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10295-DFE1-49D1-9E4E-528B3BA2D14C}">
      <dsp:nvSpPr>
        <dsp:cNvPr id="0" name=""/>
        <dsp:cNvSpPr/>
      </dsp:nvSpPr>
      <dsp:spPr>
        <a:xfrm>
          <a:off x="0" y="161565"/>
          <a:ext cx="11287204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bg1"/>
              </a:solidFill>
            </a:rPr>
            <a:t>roditelj ima </a:t>
          </a:r>
          <a:r>
            <a:rPr lang="hr-HR" sz="2800" b="1" kern="1200" dirty="0" smtClean="0">
              <a:solidFill>
                <a:schemeClr val="tx2"/>
              </a:solidFill>
            </a:rPr>
            <a:t>pravo uvida </a:t>
          </a:r>
          <a:r>
            <a:rPr lang="hr-HR" sz="2800" kern="1200" dirty="0" smtClean="0">
              <a:solidFill>
                <a:schemeClr val="bg1"/>
              </a:solidFill>
            </a:rPr>
            <a:t>u mišljenje i prijedlog svakog člana SPŠ-a (ob. 3 i 4a)</a:t>
          </a:r>
        </a:p>
      </dsp:txBody>
      <dsp:txXfrm>
        <a:off x="59399" y="220964"/>
        <a:ext cx="11168406" cy="1098002"/>
      </dsp:txXfrm>
    </dsp:sp>
    <dsp:sp modelId="{319156E4-F4FA-4B4F-AB99-E0C3EF9CEA35}">
      <dsp:nvSpPr>
        <dsp:cNvPr id="0" name=""/>
        <dsp:cNvSpPr/>
      </dsp:nvSpPr>
      <dsp:spPr>
        <a:xfrm>
          <a:off x="0" y="1939936"/>
          <a:ext cx="11287204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49454"/>
                <a:satOff val="2920"/>
                <a:lumOff val="215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49454"/>
                <a:satOff val="2920"/>
                <a:lumOff val="215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49454"/>
                <a:satOff val="2920"/>
                <a:lumOff val="215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suglasnost roditelja- </a:t>
          </a:r>
          <a:r>
            <a:rPr lang="hr-HR" sz="2800" kern="1200" dirty="0" smtClean="0">
              <a:solidFill>
                <a:schemeClr val="tx1"/>
              </a:solidFill>
            </a:rPr>
            <a:t>može i ne mora biti suglasan, ali mora potpisati </a:t>
          </a:r>
          <a:r>
            <a:rPr lang="hr-HR" sz="2800" kern="1200" dirty="0" smtClean="0">
              <a:solidFill>
                <a:schemeClr val="tx1">
                  <a:lumMod val="75000"/>
                </a:schemeClr>
              </a:solidFill>
            </a:rPr>
            <a:t>(ob.4a)</a:t>
          </a:r>
          <a:endParaRPr lang="hr-HR" sz="2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9399" y="1999335"/>
        <a:ext cx="11168406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C92F1-25E1-4F89-A52A-25E4FB7FD94B}">
      <dsp:nvSpPr>
        <dsp:cNvPr id="0" name=""/>
        <dsp:cNvSpPr/>
      </dsp:nvSpPr>
      <dsp:spPr>
        <a:xfrm>
          <a:off x="4332" y="10251"/>
          <a:ext cx="3788376" cy="163967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646" tIns="68580" rIns="534582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Obrazac 6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Roditelj dostavlja Uredu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Do 31. ožujka</a:t>
          </a:r>
          <a:endParaRPr lang="hr-HR" sz="2100" kern="1200" dirty="0"/>
        </a:p>
      </dsp:txBody>
      <dsp:txXfrm>
        <a:off x="4332" y="10251"/>
        <a:ext cx="3583417" cy="1639670"/>
      </dsp:txXfrm>
    </dsp:sp>
    <dsp:sp modelId="{996373FA-73A5-473E-B438-1B942F02AEB6}">
      <dsp:nvSpPr>
        <dsp:cNvPr id="0" name=""/>
        <dsp:cNvSpPr/>
      </dsp:nvSpPr>
      <dsp:spPr>
        <a:xfrm>
          <a:off x="3035033" y="10251"/>
          <a:ext cx="3788376" cy="163967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shade val="80000"/>
                <a:hueOff val="-41255"/>
                <a:satOff val="-2104"/>
                <a:lumOff val="127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-41255"/>
                <a:satOff val="-2104"/>
                <a:lumOff val="127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-41255"/>
                <a:satOff val="-2104"/>
                <a:lumOff val="127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646" tIns="68580" rIns="133646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>
              <a:solidFill>
                <a:schemeClr val="tx1">
                  <a:lumMod val="75000"/>
                </a:schemeClr>
              </a:solidFill>
            </a:rPr>
            <a:t>SPŠ</a:t>
          </a:r>
          <a:endParaRPr lang="hr-HR" sz="2700" b="1" kern="1200" dirty="0">
            <a:solidFill>
              <a:schemeClr val="tx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Procjena djeteta</a:t>
          </a:r>
          <a:endParaRPr lang="hr-HR" sz="2100" kern="1200" dirty="0"/>
        </a:p>
      </dsp:txBody>
      <dsp:txXfrm>
        <a:off x="3444951" y="10251"/>
        <a:ext cx="2968541" cy="1639670"/>
      </dsp:txXfrm>
    </dsp:sp>
    <dsp:sp modelId="{4D271428-DD4B-4E80-8C8C-16D59C748C97}">
      <dsp:nvSpPr>
        <dsp:cNvPr id="0" name=""/>
        <dsp:cNvSpPr/>
      </dsp:nvSpPr>
      <dsp:spPr>
        <a:xfrm>
          <a:off x="6065735" y="10251"/>
          <a:ext cx="3788376" cy="163967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shade val="80000"/>
                <a:hueOff val="-82509"/>
                <a:satOff val="-4209"/>
                <a:lumOff val="254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-82509"/>
                <a:satOff val="-4209"/>
                <a:lumOff val="254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-82509"/>
                <a:satOff val="-4209"/>
                <a:lumOff val="254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646" tIns="68580" rIns="133646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Obrazac 4a</a:t>
          </a:r>
          <a:endParaRPr lang="hr-HR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SPŠ dostavlja Uredu</a:t>
          </a:r>
          <a:endParaRPr lang="hr-HR" sz="2100" kern="1200" dirty="0"/>
        </a:p>
      </dsp:txBody>
      <dsp:txXfrm>
        <a:off x="6475653" y="10251"/>
        <a:ext cx="2968541" cy="1639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90872-E14A-417E-9E79-7A250A8B14BC}">
      <dsp:nvSpPr>
        <dsp:cNvPr id="0" name=""/>
        <dsp:cNvSpPr/>
      </dsp:nvSpPr>
      <dsp:spPr>
        <a:xfrm>
          <a:off x="571516" y="135336"/>
          <a:ext cx="8929725" cy="13000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65809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SPŠ</a:t>
          </a:r>
          <a:endParaRPr lang="hr-HR" sz="2800" b="1" kern="1200" dirty="0"/>
        </a:p>
      </dsp:txBody>
      <dsp:txXfrm>
        <a:off x="571516" y="460348"/>
        <a:ext cx="8604713" cy="650024"/>
      </dsp:txXfrm>
    </dsp:sp>
    <dsp:sp modelId="{A9608B7A-3DF8-4E34-A2CE-4AEA6473F2E4}">
      <dsp:nvSpPr>
        <dsp:cNvPr id="0" name=""/>
        <dsp:cNvSpPr/>
      </dsp:nvSpPr>
      <dsp:spPr>
        <a:xfrm>
          <a:off x="714373" y="1000122"/>
          <a:ext cx="2208872" cy="1211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Obrazac 3 i 4a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Cjelokupna dokumentacija</a:t>
          </a:r>
          <a:endParaRPr lang="hr-HR" sz="2400" kern="1200" dirty="0"/>
        </a:p>
      </dsp:txBody>
      <dsp:txXfrm>
        <a:off x="714373" y="1000122"/>
        <a:ext cx="2208872" cy="1211462"/>
      </dsp:txXfrm>
    </dsp:sp>
    <dsp:sp modelId="{769DAE0A-3B97-4D1D-9CF5-1E6CB1FE2084}">
      <dsp:nvSpPr>
        <dsp:cNvPr id="0" name=""/>
        <dsp:cNvSpPr/>
      </dsp:nvSpPr>
      <dsp:spPr>
        <a:xfrm>
          <a:off x="2928946" y="642940"/>
          <a:ext cx="6518329" cy="10444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6580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Ured</a:t>
          </a:r>
          <a:endParaRPr lang="hr-HR" sz="2400" b="1" kern="1200" dirty="0"/>
        </a:p>
      </dsp:txBody>
      <dsp:txXfrm>
        <a:off x="2928946" y="904057"/>
        <a:ext cx="6257212" cy="522233"/>
      </dsp:txXfrm>
    </dsp:sp>
    <dsp:sp modelId="{09AFB397-CCEA-4DEF-BC38-233B53954FC9}">
      <dsp:nvSpPr>
        <dsp:cNvPr id="0" name=""/>
        <dsp:cNvSpPr/>
      </dsp:nvSpPr>
      <dsp:spPr>
        <a:xfrm>
          <a:off x="3714773" y="1285885"/>
          <a:ext cx="2208872" cy="1529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Obrazac 7 (Ob.1-TUR)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Rješenje o PP</a:t>
          </a:r>
          <a:endParaRPr lang="hr-HR" sz="2400" kern="1200" dirty="0"/>
        </a:p>
      </dsp:txBody>
      <dsp:txXfrm>
        <a:off x="3714773" y="1285885"/>
        <a:ext cx="2208872" cy="1529886"/>
      </dsp:txXfrm>
    </dsp:sp>
    <dsp:sp modelId="{849EE0FE-FD0F-48C9-9AB3-30344C751527}">
      <dsp:nvSpPr>
        <dsp:cNvPr id="0" name=""/>
        <dsp:cNvSpPr/>
      </dsp:nvSpPr>
      <dsp:spPr>
        <a:xfrm>
          <a:off x="5929360" y="1071572"/>
          <a:ext cx="3611186" cy="10444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6580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Škola</a:t>
          </a:r>
          <a:r>
            <a:rPr lang="hr-HR" sz="2000" kern="1200" dirty="0" smtClean="0"/>
            <a:t> </a:t>
          </a:r>
          <a:endParaRPr lang="hr-HR" sz="2000" kern="1200" dirty="0"/>
        </a:p>
      </dsp:txBody>
      <dsp:txXfrm>
        <a:off x="5929360" y="1332689"/>
        <a:ext cx="3350069" cy="522233"/>
      </dsp:txXfrm>
    </dsp:sp>
    <dsp:sp modelId="{948D1333-3B5A-4211-AEE6-EE5D0BAD3B45}">
      <dsp:nvSpPr>
        <dsp:cNvPr id="0" name=""/>
        <dsp:cNvSpPr/>
      </dsp:nvSpPr>
      <dsp:spPr>
        <a:xfrm>
          <a:off x="6786608" y="1643073"/>
          <a:ext cx="2208872" cy="121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Provođenje primjerenog programa</a:t>
          </a:r>
          <a:endParaRPr lang="hr-HR" sz="2400" kern="1200" dirty="0"/>
        </a:p>
      </dsp:txBody>
      <dsp:txXfrm>
        <a:off x="6786608" y="1643073"/>
        <a:ext cx="2208872" cy="1217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71462-A810-417E-BE6A-21EABB07D62A}">
      <dsp:nvSpPr>
        <dsp:cNvPr id="0" name=""/>
        <dsp:cNvSpPr/>
      </dsp:nvSpPr>
      <dsp:spPr>
        <a:xfrm>
          <a:off x="4714904" y="1422740"/>
          <a:ext cx="2579616" cy="2579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Primjena TSŠ</a:t>
          </a:r>
          <a:endParaRPr lang="hr-HR" sz="3100" kern="1200" dirty="0"/>
        </a:p>
      </dsp:txBody>
      <dsp:txXfrm>
        <a:off x="5092680" y="1800516"/>
        <a:ext cx="1824064" cy="1824064"/>
      </dsp:txXfrm>
    </dsp:sp>
    <dsp:sp modelId="{4551C284-9E79-480D-B247-5A3EFC2A99C5}">
      <dsp:nvSpPr>
        <dsp:cNvPr id="0" name=""/>
        <dsp:cNvSpPr/>
      </dsp:nvSpPr>
      <dsp:spPr>
        <a:xfrm>
          <a:off x="7210869" y="2199912"/>
          <a:ext cx="1496177" cy="149617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7409187" y="2772050"/>
        <a:ext cx="1099541" cy="351901"/>
      </dsp:txXfrm>
    </dsp:sp>
    <dsp:sp modelId="{B1AC711A-A6BB-4811-B3F3-274EB4CFE4B4}">
      <dsp:nvSpPr>
        <dsp:cNvPr id="0" name=""/>
        <dsp:cNvSpPr/>
      </dsp:nvSpPr>
      <dsp:spPr>
        <a:xfrm>
          <a:off x="8715425" y="1494170"/>
          <a:ext cx="2579616" cy="2579616"/>
        </a:xfrm>
        <a:prstGeom prst="ellipse">
          <a:avLst/>
        </a:prstGeom>
        <a:solidFill>
          <a:schemeClr val="accent3">
            <a:hueOff val="-3651371"/>
            <a:satOff val="5960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Opažanje ponašanja djeteta u grupi</a:t>
          </a:r>
        </a:p>
      </dsp:txBody>
      <dsp:txXfrm>
        <a:off x="9093201" y="1871946"/>
        <a:ext cx="1824064" cy="1824064"/>
      </dsp:txXfrm>
    </dsp:sp>
    <dsp:sp modelId="{2E22B4AE-6B12-4FA3-8A13-556ED4F8D222}">
      <dsp:nvSpPr>
        <dsp:cNvPr id="0" name=""/>
        <dsp:cNvSpPr/>
      </dsp:nvSpPr>
      <dsp:spPr>
        <a:xfrm>
          <a:off x="2937679" y="2098172"/>
          <a:ext cx="1496177" cy="1496177"/>
        </a:xfrm>
        <a:prstGeom prst="mathEqual">
          <a:avLst/>
        </a:prstGeom>
        <a:solidFill>
          <a:schemeClr val="accent3">
            <a:hueOff val="-7302742"/>
            <a:satOff val="11920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3135997" y="2406384"/>
        <a:ext cx="1099541" cy="879753"/>
      </dsp:txXfrm>
    </dsp:sp>
    <dsp:sp modelId="{A147C1D5-AE44-4BE7-A7D5-AFF24694FCEE}">
      <dsp:nvSpPr>
        <dsp:cNvPr id="0" name=""/>
        <dsp:cNvSpPr/>
      </dsp:nvSpPr>
      <dsp:spPr>
        <a:xfrm>
          <a:off x="88879" y="1487721"/>
          <a:ext cx="2579616" cy="2579616"/>
        </a:xfrm>
        <a:prstGeom prst="ellipse">
          <a:avLst/>
        </a:prstGeom>
        <a:solidFill>
          <a:schemeClr val="accent3">
            <a:hueOff val="-7302742"/>
            <a:satOff val="11920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 smtClean="0"/>
            <a:t>Redovan upis </a:t>
          </a:r>
          <a:endParaRPr lang="hr-HR" sz="3600" b="1" kern="1200" dirty="0"/>
        </a:p>
      </dsp:txBody>
      <dsp:txXfrm>
        <a:off x="466655" y="1865497"/>
        <a:ext cx="1824064" cy="1824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09629-8136-4228-A8E5-6F69A5E30F57}">
      <dsp:nvSpPr>
        <dsp:cNvPr id="0" name=""/>
        <dsp:cNvSpPr/>
      </dsp:nvSpPr>
      <dsp:spPr>
        <a:xfrm>
          <a:off x="0" y="207409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D736D-46E8-452B-AFEC-CFE1A09F3CD1}">
      <dsp:nvSpPr>
        <dsp:cNvPr id="0" name=""/>
        <dsp:cNvSpPr/>
      </dsp:nvSpPr>
      <dsp:spPr>
        <a:xfrm>
          <a:off x="503637" y="769"/>
          <a:ext cx="7050929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prilagodba testnoj situaciji </a:t>
          </a:r>
          <a:endParaRPr lang="hr-HR" sz="2400" kern="1200" dirty="0"/>
        </a:p>
      </dsp:txBody>
      <dsp:txXfrm>
        <a:off x="523812" y="20944"/>
        <a:ext cx="7010579" cy="372930"/>
      </dsp:txXfrm>
    </dsp:sp>
    <dsp:sp modelId="{74DC4B1B-8325-4435-A9CA-987D77F350FA}">
      <dsp:nvSpPr>
        <dsp:cNvPr id="0" name=""/>
        <dsp:cNvSpPr/>
      </dsp:nvSpPr>
      <dsp:spPr>
        <a:xfrm>
          <a:off x="0" y="842449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745276"/>
              <a:satOff val="-2072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1B966-9B48-44B3-978C-BCCC22CB7048}">
      <dsp:nvSpPr>
        <dsp:cNvPr id="0" name=""/>
        <dsp:cNvSpPr/>
      </dsp:nvSpPr>
      <dsp:spPr>
        <a:xfrm>
          <a:off x="503637" y="635809"/>
          <a:ext cx="7050929" cy="413280"/>
        </a:xfrm>
        <a:prstGeom prst="roundRect">
          <a:avLst/>
        </a:prstGeom>
        <a:solidFill>
          <a:schemeClr val="accent5">
            <a:hueOff val="-1745276"/>
            <a:satOff val="-2072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brzina razumijevanja upute </a:t>
          </a:r>
          <a:endParaRPr lang="hr-HR" sz="2400" kern="1200" dirty="0"/>
        </a:p>
      </dsp:txBody>
      <dsp:txXfrm>
        <a:off x="523812" y="655984"/>
        <a:ext cx="7010579" cy="372930"/>
      </dsp:txXfrm>
    </dsp:sp>
    <dsp:sp modelId="{1787AE0D-7569-4E85-A793-C20E1638D85C}">
      <dsp:nvSpPr>
        <dsp:cNvPr id="0" name=""/>
        <dsp:cNvSpPr/>
      </dsp:nvSpPr>
      <dsp:spPr>
        <a:xfrm>
          <a:off x="0" y="1477489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490552"/>
              <a:satOff val="-4144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39D3A-EE4C-459A-B5F7-909A5CDD44A7}">
      <dsp:nvSpPr>
        <dsp:cNvPr id="0" name=""/>
        <dsp:cNvSpPr/>
      </dsp:nvSpPr>
      <dsp:spPr>
        <a:xfrm>
          <a:off x="503637" y="1270849"/>
          <a:ext cx="7050929" cy="413280"/>
        </a:xfrm>
        <a:prstGeom prst="roundRect">
          <a:avLst/>
        </a:prstGeom>
        <a:solidFill>
          <a:schemeClr val="accent5">
            <a:hueOff val="-3490552"/>
            <a:satOff val="-414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način i brzina rada </a:t>
          </a:r>
          <a:endParaRPr lang="hr-HR" sz="2400" kern="1200" dirty="0"/>
        </a:p>
      </dsp:txBody>
      <dsp:txXfrm>
        <a:off x="523812" y="1291024"/>
        <a:ext cx="7010579" cy="372930"/>
      </dsp:txXfrm>
    </dsp:sp>
    <dsp:sp modelId="{B535606B-F395-4A9C-9A01-C30ABCEC5E5E}">
      <dsp:nvSpPr>
        <dsp:cNvPr id="0" name=""/>
        <dsp:cNvSpPr/>
      </dsp:nvSpPr>
      <dsp:spPr>
        <a:xfrm>
          <a:off x="0" y="2400560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35828"/>
              <a:satOff val="-6216"/>
              <a:lumOff val="-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ACB32-4062-419D-8755-C091882EA281}">
      <dsp:nvSpPr>
        <dsp:cNvPr id="0" name=""/>
        <dsp:cNvSpPr/>
      </dsp:nvSpPr>
      <dsp:spPr>
        <a:xfrm>
          <a:off x="461876" y="1996273"/>
          <a:ext cx="7050929" cy="701311"/>
        </a:xfrm>
        <a:prstGeom prst="roundRect">
          <a:avLst/>
        </a:prstGeom>
        <a:solidFill>
          <a:schemeClr val="accent5">
            <a:hueOff val="-5235828"/>
            <a:satOff val="-6216"/>
            <a:lumOff val="-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sposobnost koncentracije i </a:t>
          </a: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duže ustrajnosti </a:t>
          </a: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u radu</a:t>
          </a:r>
          <a:endParaRPr lang="hr-HR" sz="2400" kern="1200" dirty="0"/>
        </a:p>
      </dsp:txBody>
      <dsp:txXfrm>
        <a:off x="496111" y="2030508"/>
        <a:ext cx="6982459" cy="632841"/>
      </dsp:txXfrm>
    </dsp:sp>
    <dsp:sp modelId="{CB2F81F3-675C-4F6F-9D4C-1984FE8C4201}">
      <dsp:nvSpPr>
        <dsp:cNvPr id="0" name=""/>
        <dsp:cNvSpPr/>
      </dsp:nvSpPr>
      <dsp:spPr>
        <a:xfrm>
          <a:off x="0" y="3035600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981104"/>
              <a:satOff val="-8288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D6D47-C6E8-4B84-B86C-50A770DE97D9}">
      <dsp:nvSpPr>
        <dsp:cNvPr id="0" name=""/>
        <dsp:cNvSpPr/>
      </dsp:nvSpPr>
      <dsp:spPr>
        <a:xfrm>
          <a:off x="431582" y="2800948"/>
          <a:ext cx="7050929" cy="413280"/>
        </a:xfrm>
        <a:prstGeom prst="roundRect">
          <a:avLst/>
        </a:prstGeom>
        <a:solidFill>
          <a:schemeClr val="accent5">
            <a:hueOff val="-6981104"/>
            <a:satOff val="-828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reakcije na pogreške i uspjehe</a:t>
          </a:r>
          <a:endParaRPr lang="hr-HR" sz="2400" kern="1200" dirty="0"/>
        </a:p>
      </dsp:txBody>
      <dsp:txXfrm>
        <a:off x="451757" y="2821123"/>
        <a:ext cx="7010579" cy="372930"/>
      </dsp:txXfrm>
    </dsp:sp>
    <dsp:sp modelId="{442B3D9A-2218-4890-B685-E100043A8663}">
      <dsp:nvSpPr>
        <dsp:cNvPr id="0" name=""/>
        <dsp:cNvSpPr/>
      </dsp:nvSpPr>
      <dsp:spPr>
        <a:xfrm>
          <a:off x="0" y="3670640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726380"/>
              <a:satOff val="-10360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B6A37-1054-4BD3-B8A3-17D718AA9499}">
      <dsp:nvSpPr>
        <dsp:cNvPr id="0" name=""/>
        <dsp:cNvSpPr/>
      </dsp:nvSpPr>
      <dsp:spPr>
        <a:xfrm>
          <a:off x="431582" y="3435988"/>
          <a:ext cx="7050929" cy="413280"/>
        </a:xfrm>
        <a:prstGeom prst="roundRect">
          <a:avLst/>
        </a:prstGeom>
        <a:solidFill>
          <a:schemeClr val="accent5">
            <a:hueOff val="-8726380"/>
            <a:satOff val="-10360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opće raspoloženje i </a:t>
          </a:r>
          <a:r>
            <a:rPr lang="hr-HR" sz="2400" kern="1200" dirty="0" err="1" smtClean="0">
              <a:latin typeface="Andalus" pitchFamily="18" charset="-78"/>
              <a:cs typeface="Andalus" pitchFamily="18" charset="-78"/>
            </a:rPr>
            <a:t>socijabilnost</a:t>
          </a:r>
          <a:endParaRPr lang="hr-HR" sz="2400" kern="1200" dirty="0"/>
        </a:p>
      </dsp:txBody>
      <dsp:txXfrm>
        <a:off x="451757" y="3456163"/>
        <a:ext cx="7010579" cy="372930"/>
      </dsp:txXfrm>
    </dsp:sp>
    <dsp:sp modelId="{C1780FD7-B8E4-498F-8328-AB90B1EEB5B7}">
      <dsp:nvSpPr>
        <dsp:cNvPr id="0" name=""/>
        <dsp:cNvSpPr/>
      </dsp:nvSpPr>
      <dsp:spPr>
        <a:xfrm>
          <a:off x="0" y="4305680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471656"/>
              <a:satOff val="-12432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8B1C8-2A35-48FC-AE96-A548F435F4B6}">
      <dsp:nvSpPr>
        <dsp:cNvPr id="0" name=""/>
        <dsp:cNvSpPr/>
      </dsp:nvSpPr>
      <dsp:spPr>
        <a:xfrm>
          <a:off x="431582" y="4071028"/>
          <a:ext cx="7050929" cy="413280"/>
        </a:xfrm>
        <a:prstGeom prst="roundRect">
          <a:avLst/>
        </a:prstGeom>
        <a:solidFill>
          <a:schemeClr val="accent5">
            <a:hueOff val="-10471656"/>
            <a:satOff val="-12432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sudjelovanje u grupnom radu</a:t>
          </a:r>
          <a:endParaRPr lang="hr-HR" sz="2400" kern="1200" dirty="0"/>
        </a:p>
      </dsp:txBody>
      <dsp:txXfrm>
        <a:off x="451757" y="4091203"/>
        <a:ext cx="7010579" cy="372930"/>
      </dsp:txXfrm>
    </dsp:sp>
    <dsp:sp modelId="{73E79D58-C10D-4150-90AD-9F5A70278E8B}">
      <dsp:nvSpPr>
        <dsp:cNvPr id="0" name=""/>
        <dsp:cNvSpPr/>
      </dsp:nvSpPr>
      <dsp:spPr>
        <a:xfrm>
          <a:off x="0" y="4940720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16932"/>
              <a:satOff val="-14504"/>
              <a:lumOff val="-2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5A684-5671-43FE-9AF2-14EF7556B2D3}">
      <dsp:nvSpPr>
        <dsp:cNvPr id="0" name=""/>
        <dsp:cNvSpPr/>
      </dsp:nvSpPr>
      <dsp:spPr>
        <a:xfrm>
          <a:off x="431582" y="4647345"/>
          <a:ext cx="7050929" cy="413280"/>
        </a:xfrm>
        <a:prstGeom prst="roundRect">
          <a:avLst/>
        </a:prstGeom>
        <a:solidFill>
          <a:schemeClr val="accent5">
            <a:hueOff val="-12216932"/>
            <a:satOff val="-14504"/>
            <a:lumOff val="-2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razina tjeskobe</a:t>
          </a:r>
          <a:endParaRPr lang="hr-HR" sz="2400" kern="1200" dirty="0"/>
        </a:p>
      </dsp:txBody>
      <dsp:txXfrm>
        <a:off x="451757" y="4667520"/>
        <a:ext cx="7010579" cy="372930"/>
      </dsp:txXfrm>
    </dsp:sp>
    <dsp:sp modelId="{FA117BF7-A671-4FA5-9A66-7E9EDEA5DB01}">
      <dsp:nvSpPr>
        <dsp:cNvPr id="0" name=""/>
        <dsp:cNvSpPr/>
      </dsp:nvSpPr>
      <dsp:spPr>
        <a:xfrm>
          <a:off x="0" y="5575760"/>
          <a:ext cx="100727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962209"/>
              <a:satOff val="-16576"/>
              <a:lumOff val="-2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08076-FE66-4EC6-89E9-529B2F59ECE7}">
      <dsp:nvSpPr>
        <dsp:cNvPr id="0" name=""/>
        <dsp:cNvSpPr/>
      </dsp:nvSpPr>
      <dsp:spPr>
        <a:xfrm>
          <a:off x="431582" y="5341108"/>
          <a:ext cx="7050929" cy="413280"/>
        </a:xfrm>
        <a:prstGeom prst="roundRect">
          <a:avLst/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08" tIns="0" rIns="2665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ndalus" pitchFamily="18" charset="-78"/>
              <a:cs typeface="Andalus" pitchFamily="18" charset="-78"/>
            </a:rPr>
            <a:t>govor</a:t>
          </a:r>
          <a:endParaRPr lang="hr-HR" sz="2400" kern="1200" dirty="0"/>
        </a:p>
      </dsp:txBody>
      <dsp:txXfrm>
        <a:off x="451757" y="5361283"/>
        <a:ext cx="7010579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4/16/2015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2244" y="1340768"/>
            <a:ext cx="7008574" cy="3298825"/>
          </a:xfrm>
        </p:spPr>
        <p:txBody>
          <a:bodyPr>
            <a:noAutofit/>
          </a:bodyPr>
          <a:lstStyle/>
          <a:p>
            <a:pPr algn="ctr"/>
            <a:r>
              <a:rPr lang="hr-HR" sz="4000" dirty="0"/>
              <a:t>Pravilnik o postupku utvrđivanja psihofizičkog stanja </a:t>
            </a:r>
            <a:r>
              <a:rPr lang="hr-HR" sz="4000" dirty="0" smtClean="0"/>
              <a:t>djeteta/ </a:t>
            </a:r>
            <a:r>
              <a:rPr lang="hr-HR" sz="4000" dirty="0"/>
              <a:t>učenika te sastava stručnih povjerenstava</a:t>
            </a:r>
            <a:br>
              <a:rPr lang="hr-HR" sz="4000" dirty="0"/>
            </a:br>
            <a:r>
              <a:rPr lang="hr-HR" sz="4000" dirty="0"/>
              <a:t>-upisi u prvi razred-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7715" y="4725144"/>
            <a:ext cx="7894613" cy="1916832"/>
          </a:xfrm>
        </p:spPr>
        <p:txBody>
          <a:bodyPr>
            <a:noAutofit/>
          </a:bodyPr>
          <a:lstStyle/>
          <a:p>
            <a:pPr algn="r"/>
            <a:r>
              <a:rPr lang="hr-HR" dirty="0" smtClean="0"/>
              <a:t>Pripremile: </a:t>
            </a:r>
          </a:p>
          <a:p>
            <a:pPr algn="r"/>
            <a:r>
              <a:rPr lang="hr-HR" dirty="0" smtClean="0"/>
              <a:t>Hana Šiljan Bembić, </a:t>
            </a:r>
            <a:r>
              <a:rPr lang="hr-HR" dirty="0"/>
              <a:t>d</a:t>
            </a:r>
            <a:r>
              <a:rPr lang="hr-HR" dirty="0" smtClean="0"/>
              <a:t>ip.psih.-prof. </a:t>
            </a:r>
            <a:endParaRPr lang="hr-HR" dirty="0"/>
          </a:p>
          <a:p>
            <a:pPr algn="r"/>
            <a:r>
              <a:rPr lang="hr-HR" dirty="0" smtClean="0"/>
              <a:t>OŠ „Ivo Lola Ribar” Labin</a:t>
            </a:r>
          </a:p>
          <a:p>
            <a:pPr algn="r"/>
            <a:r>
              <a:rPr lang="hr-HR" dirty="0" smtClean="0"/>
              <a:t>Blaženka Đulabić, mag.psih. </a:t>
            </a:r>
            <a:endParaRPr lang="hr-HR" dirty="0"/>
          </a:p>
          <a:p>
            <a:pPr algn="r"/>
            <a:r>
              <a:rPr lang="hr-HR" dirty="0" smtClean="0"/>
              <a:t>OŠ Ivana Batelića Raša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23106" y="285728"/>
            <a:ext cx="4929222" cy="857256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400" b="1" dirty="0" smtClean="0"/>
              <a:t>ŽSV stručnih suradnika psihologa i nastavnika psihologije OŠ i SŠ Istarske županije</a:t>
            </a:r>
          </a:p>
          <a:p>
            <a:pPr algn="ctr"/>
            <a:r>
              <a:rPr lang="hr-HR" sz="2400" b="1" dirty="0" smtClean="0"/>
              <a:t>16. travnja 2015.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855053" cy="904528"/>
          </a:xfrm>
        </p:spPr>
        <p:txBody>
          <a:bodyPr>
            <a:normAutofit/>
          </a:bodyPr>
          <a:lstStyle/>
          <a:p>
            <a:r>
              <a:rPr lang="hr-HR" dirty="0"/>
              <a:t>Privremeno oslobađanje od upisa u prvi razred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7789" y="1052736"/>
            <a:ext cx="10585175" cy="50194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Djeca s teško oštećenim zdravljem ili višestrukim teškoćama</a:t>
            </a:r>
          </a:p>
          <a:p>
            <a:pPr>
              <a:buFont typeface="Wingdings" pitchFamily="2" charset="2"/>
              <a:buChar char="v"/>
            </a:pP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Roditelj</a:t>
            </a:r>
            <a:r>
              <a:rPr lang="hr-HR" sz="2800" dirty="0">
                <a:sym typeface="Wingdings" pitchFamily="2" charset="2"/>
              </a:rPr>
              <a:t>Uredu dostavlja </a:t>
            </a:r>
            <a:r>
              <a:rPr lang="hr-HR" sz="2800" dirty="0" smtClean="0">
                <a:sym typeface="Wingdings" pitchFamily="2" charset="2"/>
              </a:rPr>
              <a:t>:</a:t>
            </a:r>
          </a:p>
          <a:p>
            <a:pPr marL="940995" lvl="1" indent="-514350">
              <a:buAutoNum type="arabicParenR"/>
            </a:pPr>
            <a:r>
              <a:rPr lang="hr-HR" sz="2600" dirty="0" smtClean="0">
                <a:sym typeface="Wingdings" pitchFamily="2" charset="2"/>
              </a:rPr>
              <a:t>obrazac </a:t>
            </a:r>
            <a:r>
              <a:rPr lang="hr-HR" sz="2600" dirty="0">
                <a:sym typeface="Wingdings" pitchFamily="2" charset="2"/>
              </a:rPr>
              <a:t>6</a:t>
            </a:r>
            <a:r>
              <a:rPr lang="hr-HR" sz="2600" dirty="0" smtClean="0">
                <a:sym typeface="Wingdings" pitchFamily="2" charset="2"/>
              </a:rPr>
              <a:t>,</a:t>
            </a:r>
          </a:p>
          <a:p>
            <a:pPr marL="940995" lvl="1" indent="-514350">
              <a:buAutoNum type="arabicParenR"/>
            </a:pPr>
            <a:r>
              <a:rPr lang="hr-HR" sz="2600" dirty="0" smtClean="0">
                <a:sym typeface="Wingdings" pitchFamily="2" charset="2"/>
              </a:rPr>
              <a:t> </a:t>
            </a:r>
            <a:r>
              <a:rPr lang="hr-HR" sz="2600" dirty="0">
                <a:sym typeface="Wingdings" pitchFamily="2" charset="2"/>
              </a:rPr>
              <a:t>m</a:t>
            </a:r>
            <a:r>
              <a:rPr lang="hr-HR" sz="2600" dirty="0"/>
              <a:t>edicinsku dokumentaciju, </a:t>
            </a:r>
            <a:endParaRPr lang="hr-HR" sz="2600" dirty="0" smtClean="0"/>
          </a:p>
          <a:p>
            <a:pPr marL="940995" lvl="1" indent="-514350">
              <a:buAutoNum type="arabicParenR"/>
            </a:pPr>
            <a:r>
              <a:rPr lang="hr-HR" sz="2600" dirty="0" smtClean="0"/>
              <a:t>nalaz i mišljenje jedinstvenog </a:t>
            </a:r>
            <a:r>
              <a:rPr lang="hr-HR" sz="2600" dirty="0"/>
              <a:t>tijela vještačenja</a:t>
            </a:r>
          </a:p>
          <a:p>
            <a:pPr>
              <a:buFont typeface="Wingdings" pitchFamily="2" charset="2"/>
              <a:buChar char="v"/>
            </a:pPr>
            <a:endParaRPr lang="hr-HR" sz="2800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čl.10</a:t>
            </a:r>
            <a:endParaRPr lang="hr-HR" dirty="0"/>
          </a:p>
        </p:txBody>
      </p:sp>
      <p:pic>
        <p:nvPicPr>
          <p:cNvPr id="5" name="Slika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552" y="442913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855053" cy="904528"/>
          </a:xfrm>
        </p:spPr>
        <p:txBody>
          <a:bodyPr>
            <a:normAutofit/>
          </a:bodyPr>
          <a:lstStyle/>
          <a:p>
            <a:r>
              <a:rPr lang="hr-HR" dirty="0"/>
              <a:t>Privremeno oslobađanje od upisa u prvi razred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0810" y="1643050"/>
            <a:ext cx="10585175" cy="344783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 b="1" dirty="0" smtClean="0"/>
              <a:t>Rješenje</a:t>
            </a:r>
            <a:r>
              <a:rPr lang="hr-HR" sz="2800" dirty="0" smtClean="0"/>
              <a:t> na godinu ili duže </a:t>
            </a:r>
            <a:r>
              <a:rPr lang="hr-HR" sz="2800" b="1" dirty="0" smtClean="0"/>
              <a:t>donosi Ured </a:t>
            </a:r>
            <a:r>
              <a:rPr lang="hr-HR" sz="2800" dirty="0" smtClean="0"/>
              <a:t>na temelju nalaza i mišljenja jedinstvenog tijela vještačenja</a:t>
            </a:r>
          </a:p>
          <a:p>
            <a:pPr>
              <a:buFont typeface="Wingdings" pitchFamily="2" charset="2"/>
              <a:buChar char="v"/>
            </a:pP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Ako je dijete nakon procjene ipak za upis</a:t>
            </a:r>
            <a:r>
              <a:rPr lang="hr-HR" sz="2800" dirty="0" smtClean="0">
                <a:sym typeface="Wingdings" pitchFamily="2" charset="2"/>
              </a:rPr>
              <a:t></a:t>
            </a:r>
            <a:r>
              <a:rPr lang="hr-HR" sz="2800" dirty="0" smtClean="0"/>
              <a:t>roditelj ili CZSS (do 01.travnja) podnosi zahtjev Uredu za uključivanje u listu </a:t>
            </a:r>
            <a:r>
              <a:rPr lang="hr-HR" sz="2800" dirty="0" err="1" smtClean="0"/>
              <a:t>šk.obveznika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čl.10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76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-171400"/>
            <a:ext cx="11855053" cy="11521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Donošenje Rješenja o PP za učenika s TUR</a:t>
            </a:r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2248" y="3786190"/>
            <a:ext cx="10585175" cy="307181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hr-HR" sz="2800" dirty="0" smtClean="0"/>
          </a:p>
          <a:p>
            <a:r>
              <a:rPr lang="hr-HR" sz="3300" dirty="0" smtClean="0"/>
              <a:t>Ako </a:t>
            </a:r>
            <a:r>
              <a:rPr lang="hr-HR" sz="3300" dirty="0"/>
              <a:t>Ured ne može donijeti Rješenje u roku 60 dana</a:t>
            </a:r>
            <a:r>
              <a:rPr lang="hr-HR" sz="3300" dirty="0">
                <a:sym typeface="Wingdings" pitchFamily="2" charset="2"/>
              </a:rPr>
              <a:t></a:t>
            </a:r>
            <a:r>
              <a:rPr lang="hr-HR" sz="3300" dirty="0"/>
              <a:t> pismeno obavijestiti školu</a:t>
            </a:r>
          </a:p>
          <a:p>
            <a:r>
              <a:rPr lang="hr-HR" sz="3300" dirty="0"/>
              <a:t>Ako dijete nema Rješenje do </a:t>
            </a:r>
            <a:r>
              <a:rPr lang="hr-HR" sz="3300" dirty="0" smtClean="0"/>
              <a:t>31.kolovoza</a:t>
            </a:r>
            <a:r>
              <a:rPr lang="hr-HR" sz="3300" dirty="0" smtClean="0">
                <a:sym typeface="Wingdings" pitchFamily="2" charset="2"/>
              </a:rPr>
              <a:t></a:t>
            </a:r>
            <a:r>
              <a:rPr lang="hr-HR" sz="3300" dirty="0"/>
              <a:t>upisuje se u OŠ uz redovan program do donošenja Rješenja</a:t>
            </a:r>
          </a:p>
          <a:p>
            <a:r>
              <a:rPr lang="hr-HR" sz="3300" dirty="0"/>
              <a:t>Roditelj se može žaliti na odluku </a:t>
            </a:r>
            <a:r>
              <a:rPr lang="hr-HR" sz="3300" dirty="0" smtClean="0"/>
              <a:t>Ureda</a:t>
            </a:r>
            <a:r>
              <a:rPr lang="hr-HR" sz="3300" dirty="0" smtClean="0">
                <a:sym typeface="Wingdings" pitchFamily="2" charset="2"/>
              </a:rPr>
              <a:t></a:t>
            </a:r>
            <a:r>
              <a:rPr lang="hr-HR" sz="3300" dirty="0" smtClean="0"/>
              <a:t> </a:t>
            </a:r>
            <a:r>
              <a:rPr lang="hr-HR" sz="3300" dirty="0"/>
              <a:t>roku 30 dana od dostave Rješenja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6473564"/>
              </p:ext>
            </p:extLst>
          </p:nvPr>
        </p:nvGraphicFramePr>
        <p:xfrm>
          <a:off x="450810" y="857232"/>
          <a:ext cx="1007275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čl.14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08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6628" y="4357694"/>
            <a:ext cx="10157354" cy="2214578"/>
          </a:xfr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200" i="1" dirty="0" smtClean="0">
                <a:latin typeface="Andalus" pitchFamily="18" charset="-78"/>
                <a:cs typeface="Andalus" pitchFamily="18" charset="-78"/>
              </a:rPr>
              <a:t>Psiholog je jedini stručnjak kompetentan za procjenu psihičkog i emocionalnog statusa i zrelosti djeteta za polazak u školu. </a:t>
            </a:r>
            <a:br>
              <a:rPr lang="hr-HR" sz="3200" i="1" dirty="0" smtClean="0">
                <a:latin typeface="Andalus" pitchFamily="18" charset="-78"/>
                <a:cs typeface="Andalus" pitchFamily="18" charset="-78"/>
              </a:rPr>
            </a:br>
            <a:endParaRPr lang="hr-HR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3752" y="285728"/>
            <a:ext cx="10157354" cy="1638288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400" b="1" dirty="0" smtClean="0">
                <a:latin typeface="+mj-lt"/>
                <a:ea typeface="+mj-ea"/>
                <a:cs typeface="+mj-cs"/>
              </a:rPr>
              <a:t>Poslovi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psihologa člana SPŠ</a:t>
            </a:r>
          </a:p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-psihološka procjena- 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Slika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90" y="2214554"/>
            <a:ext cx="24384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0240"/>
            <a:ext cx="11572956" cy="4572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hr-HR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0876" y="0"/>
            <a:ext cx="10157354" cy="163828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79372" y="0"/>
            <a:ext cx="11072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000" b="1" dirty="0" smtClean="0">
                <a:latin typeface="Andalus" pitchFamily="18" charset="-78"/>
                <a:cs typeface="Andalus" pitchFamily="18" charset="-78"/>
              </a:rPr>
              <a:t>Postupci psihološkog testiranja kod</a:t>
            </a:r>
            <a:r>
              <a:rPr lang="hr-HR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4000" b="1" dirty="0" smtClean="0">
                <a:latin typeface="Andalus" pitchFamily="18" charset="-78"/>
                <a:cs typeface="Andalus" pitchFamily="18" charset="-78"/>
              </a:rPr>
              <a:t>ispitivanja zrelosti / spremnosti djece za školu </a:t>
            </a:r>
          </a:p>
        </p:txBody>
      </p:sp>
      <p:graphicFrame>
        <p:nvGraphicFramePr>
          <p:cNvPr id="7" name="Dijagram 6"/>
          <p:cNvGraphicFramePr/>
          <p:nvPr/>
        </p:nvGraphicFramePr>
        <p:xfrm>
          <a:off x="307935" y="720372"/>
          <a:ext cx="11572955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0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9372" y="785794"/>
            <a:ext cx="11430080" cy="5786478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>
                <a:cs typeface="Andalus" pitchFamily="18" charset="-78"/>
              </a:rPr>
              <a:t>i</a:t>
            </a:r>
            <a:r>
              <a:rPr lang="hr-HR" sz="2800" dirty="0" smtClean="0">
                <a:cs typeface="Andalus" pitchFamily="18" charset="-78"/>
              </a:rPr>
              <a:t>spitivanje sposobnosti i umijeća bitnih za usvajanje čitanja, pisanja i računanja:</a:t>
            </a:r>
            <a:r>
              <a:rPr lang="hr-HR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sposobnost vidne diskriminacije, 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sposobnost okulomotoričke koordinacije i fine motorike,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grafomotoričke sposobnosti precrtavanja likova,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 zahvaćanje proporcija i skupova, 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pronalazak inverzne figure,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 poznavanje svakodnevnih činjenica i pojmova, 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prebrojavanje i problemski zadaci,</a:t>
            </a:r>
          </a:p>
          <a:p>
            <a:r>
              <a:rPr lang="hr-HR" dirty="0" smtClean="0">
                <a:solidFill>
                  <a:schemeClr val="tx1"/>
                </a:solidFill>
                <a:cs typeface="Andalus" pitchFamily="18" charset="-78"/>
              </a:rPr>
              <a:t>logičko rezoniranje</a:t>
            </a:r>
          </a:p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379372" y="0"/>
            <a:ext cx="11072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000" b="1" dirty="0" smtClean="0">
                <a:latin typeface="Andalus" pitchFamily="18" charset="-78"/>
                <a:cs typeface="Andalus" pitchFamily="18" charset="-78"/>
              </a:rPr>
              <a:t>Primjena Testa spremnosti za školu</a:t>
            </a:r>
          </a:p>
        </p:txBody>
      </p:sp>
      <p:pic>
        <p:nvPicPr>
          <p:cNvPr id="8" name="Slika 7" descr="ts_s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0" y="3857628"/>
            <a:ext cx="3048021" cy="2286016"/>
          </a:xfrm>
          <a:prstGeom prst="rect">
            <a:avLst/>
          </a:prstGeom>
        </p:spPr>
      </p:pic>
      <p:pic>
        <p:nvPicPr>
          <p:cNvPr id="7" name="Slika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502" y="4214818"/>
            <a:ext cx="1690694" cy="2388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79372" y="0"/>
            <a:ext cx="11072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000" b="1" dirty="0" smtClean="0">
                <a:latin typeface="Andalus" pitchFamily="18" charset="-78"/>
                <a:cs typeface="Andalus" pitchFamily="18" charset="-78"/>
              </a:rPr>
              <a:t>Opažanje ponašanja djeteta u grupi</a:t>
            </a:r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4009952034"/>
              </p:ext>
            </p:extLst>
          </p:nvPr>
        </p:nvGraphicFramePr>
        <p:xfrm>
          <a:off x="808001" y="928670"/>
          <a:ext cx="10072757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34" y="1643050"/>
            <a:ext cx="11430080" cy="3714776"/>
          </a:xfr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b="1" dirty="0" smtClean="0">
                <a:latin typeface="Andalus" pitchFamily="18" charset="-78"/>
                <a:cs typeface="Andalus" pitchFamily="18" charset="-78"/>
              </a:rPr>
              <a:t>Individualno </a:t>
            </a:r>
            <a:r>
              <a:rPr lang="hr-HR" sz="2800" b="1" dirty="0">
                <a:latin typeface="Andalus" pitchFamily="18" charset="-78"/>
                <a:cs typeface="Andalus" pitchFamily="18" charset="-78"/>
              </a:rPr>
              <a:t>testiranje djeteta </a:t>
            </a:r>
            <a:r>
              <a:rPr lang="hr-HR" sz="2800" dirty="0">
                <a:latin typeface="Andalus" pitchFamily="18" charset="-78"/>
                <a:cs typeface="Andalus" pitchFamily="18" charset="-78"/>
              </a:rPr>
              <a:t>– osnovna psihološka procjena - CPM,  LB, </a:t>
            </a:r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predznanje</a:t>
            </a:r>
            <a:endParaRPr lang="hr-HR" sz="28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hr-HR" sz="2800" b="1" dirty="0">
                <a:latin typeface="Andalus" pitchFamily="18" charset="-78"/>
                <a:cs typeface="Andalus" pitchFamily="18" charset="-78"/>
              </a:rPr>
              <a:t>Opažanje ponašanja </a:t>
            </a:r>
            <a:r>
              <a:rPr lang="hr-HR" sz="2800" dirty="0">
                <a:latin typeface="Andalus" pitchFamily="18" charset="-78"/>
                <a:cs typeface="Andalus" pitchFamily="18" charset="-78"/>
              </a:rPr>
              <a:t>djeteta u </a:t>
            </a:r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testnoj </a:t>
            </a:r>
            <a:r>
              <a:rPr lang="hr-HR" sz="2800" dirty="0">
                <a:latin typeface="Andalus" pitchFamily="18" charset="-78"/>
                <a:cs typeface="Andalus" pitchFamily="18" charset="-78"/>
              </a:rPr>
              <a:t>situaciji</a:t>
            </a:r>
          </a:p>
          <a:p>
            <a:r>
              <a:rPr lang="hr-HR" sz="2800" b="1" dirty="0">
                <a:latin typeface="Andalus" pitchFamily="18" charset="-78"/>
                <a:cs typeface="Andalus" pitchFamily="18" charset="-78"/>
              </a:rPr>
              <a:t>Psihodijagnostička obrada </a:t>
            </a:r>
            <a:r>
              <a:rPr lang="hr-HR" sz="2800" dirty="0">
                <a:latin typeface="Andalus" pitchFamily="18" charset="-78"/>
                <a:cs typeface="Andalus" pitchFamily="18" charset="-78"/>
              </a:rPr>
              <a:t>djeteta za koje se sumnja na TUR te se razmatra predlaganje primjerenog programa </a:t>
            </a:r>
          </a:p>
          <a:p>
            <a:pPr lvl="1"/>
            <a:endParaRPr lang="hr-HR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79371" y="1"/>
            <a:ext cx="11809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000" b="1" dirty="0" smtClean="0">
                <a:latin typeface="Andalus" pitchFamily="18" charset="-78"/>
                <a:cs typeface="Andalus" pitchFamily="18" charset="-78"/>
              </a:rPr>
              <a:t>Postupci psihološkog testiranja kod prijevremenog, odgode ili djeteta s TUR</a:t>
            </a:r>
          </a:p>
        </p:txBody>
      </p:sp>
    </p:spTree>
    <p:extLst>
      <p:ext uri="{BB962C8B-B14F-4D97-AF65-F5344CB8AC3E}">
        <p14:creationId xmlns:p14="http://schemas.microsoft.com/office/powerpoint/2010/main" val="335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2" y="1428736"/>
            <a:ext cx="10752415" cy="4857784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Razgovor s roditeljem </a:t>
            </a:r>
            <a:endParaRPr lang="hr-H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r-H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Suradnja s predškolskom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ustanovom</a:t>
            </a:r>
            <a:endParaRPr lang="hr-H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r-H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Upoznavanje ostale dokumentacije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djetetu</a:t>
            </a:r>
            <a:endParaRPr lang="hr-H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r-H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Donošenje procjene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 pisanog mišljenja </a:t>
            </a:r>
            <a:r>
              <a:rPr lang="hr-H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o psihofizičkom stanju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djeteta   </a:t>
            </a:r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</a:t>
            </a:r>
            <a:endParaRPr lang="hr-H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r-H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Utvrđivanje indikacija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 TUR– </a:t>
            </a:r>
            <a:r>
              <a:rPr lang="hr-HR" sz="2800" dirty="0">
                <a:latin typeface="Andalus" panose="02020603050405020304" pitchFamily="18" charset="-78"/>
                <a:cs typeface="Andalus" panose="02020603050405020304" pitchFamily="18" charset="-78"/>
              </a:rPr>
              <a:t>dodatna  ispitivanja,  upute roditeljima i </a:t>
            </a:r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odgajateljima</a:t>
            </a:r>
            <a:endParaRPr lang="hr-H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endParaRPr lang="hr-H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79371" y="1"/>
            <a:ext cx="11809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000" b="1" dirty="0" smtClean="0">
                <a:latin typeface="Andalus" pitchFamily="18" charset="-78"/>
                <a:cs typeface="Andalus" pitchFamily="18" charset="-78"/>
              </a:rPr>
              <a:t>Poslovi psihologa člana SPŠ-a</a:t>
            </a:r>
          </a:p>
        </p:txBody>
      </p:sp>
    </p:spTree>
    <p:extLst>
      <p:ext uri="{BB962C8B-B14F-4D97-AF65-F5344CB8AC3E}">
        <p14:creationId xmlns:p14="http://schemas.microsoft.com/office/powerpoint/2010/main" val="41253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2248" y="1357298"/>
            <a:ext cx="10157354" cy="3441712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lvl="0" indent="-457200">
              <a:buNone/>
            </a:pPr>
            <a:endParaRPr lang="hr-HR" sz="2800" dirty="0" smtClean="0">
              <a:cs typeface="Andalus" pitchFamily="18" charset="-78"/>
            </a:endParaRPr>
          </a:p>
          <a:p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Povratna informacija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  <a:sym typeface="Wingdings" pitchFamily="2" charset="2"/>
              </a:rPr>
              <a:t></a:t>
            </a:r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članovima Povjerenstva, roditeljima, predškolskoj ustanovi, budućim učiteljicama</a:t>
            </a:r>
          </a:p>
          <a:p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Rad u Stručnom povjerenstvu </a:t>
            </a:r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 sudjelovanje u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donošenju mišljenja </a:t>
            </a:r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povjerenstva na </a:t>
            </a:r>
            <a:r>
              <a:rPr lang="hr-H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obrascima 3. i 4.a</a:t>
            </a:r>
          </a:p>
          <a:p>
            <a:endParaRPr lang="hr-H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lika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874" y="4143380"/>
            <a:ext cx="3925140" cy="271462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79372" y="344850"/>
            <a:ext cx="11809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000" b="1" dirty="0" smtClean="0">
                <a:latin typeface="Andalus" pitchFamily="18" charset="-78"/>
                <a:cs typeface="Andalus" pitchFamily="18" charset="-78"/>
              </a:rPr>
              <a:t>Poslovi psihologa člana SPŠ-a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2314" y="0"/>
            <a:ext cx="10157354" cy="928670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7934" y="1142984"/>
            <a:ext cx="11358642" cy="3429024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hr-HR" sz="3600" dirty="0" smtClean="0"/>
          </a:p>
          <a:p>
            <a:pPr>
              <a:buFont typeface="Wingdings" pitchFamily="2" charset="2"/>
              <a:buChar char="v"/>
            </a:pPr>
            <a:r>
              <a:rPr lang="hr-HR" sz="3600" dirty="0" smtClean="0"/>
              <a:t>Postupak utvrđivanja psihofizičkog stanja djeteta/učenika</a:t>
            </a:r>
          </a:p>
          <a:p>
            <a:pPr>
              <a:buFont typeface="Wingdings" pitchFamily="2" charset="2"/>
              <a:buChar char="v"/>
            </a:pPr>
            <a:r>
              <a:rPr lang="hr-HR" sz="3600" dirty="0" smtClean="0"/>
              <a:t> Poslovi psihologa člana SPŠ </a:t>
            </a:r>
          </a:p>
          <a:p>
            <a:pPr>
              <a:buFont typeface="Wingdings" pitchFamily="2" charset="2"/>
              <a:buChar char="v"/>
            </a:pPr>
            <a:r>
              <a:rPr lang="hr-HR" sz="3600" dirty="0" smtClean="0"/>
              <a:t>Rad u grupama-diskusija</a:t>
            </a:r>
            <a:endParaRPr lang="hr-HR" sz="36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96" y="4363531"/>
            <a:ext cx="4277929" cy="2494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52470"/>
          </a:xfrm>
        </p:spPr>
        <p:txBody>
          <a:bodyPr/>
          <a:lstStyle/>
          <a:p>
            <a:r>
              <a:rPr lang="hr-H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Pitanja za diskusiju</a:t>
            </a:r>
            <a:endParaRPr lang="hr-H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6496" y="1000108"/>
            <a:ext cx="11501518" cy="564360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Vaša iskustva i načini organizacije rada kod procjene psihofizičkog stanja učenika? 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Koje testove postaviti kao standard kod procjene psihofizičkog stanja učenika (redovna procjena, proširena procjena)?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Kako i kada dati povratnu informaciju roditeljima?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Kako postupiti kada SPŠ procijeni da dijete nije za prijevremeni upis, a roditelj se ne slaže?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Kriteriji za odobravanje prijevremenog upisa?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 li djecu testirati u vrtiću ili školi?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Od koga roditelj preuzima obrasce za prijevremeni upis/odgodu upisa/privremeno oslobađanje od upisa?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Tko potpisuje obrazac 3</a:t>
            </a:r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  <a:p>
            <a:r>
              <a:rPr lang="hr-H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Obrazac 4a-potpis jednog ili oba roditelja?</a:t>
            </a:r>
            <a:endParaRPr lang="hr-HR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1844824"/>
            <a:ext cx="5785879" cy="453057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800" dirty="0"/>
              <a:t>POLAZAK U ŠKOLU (Mira Jurela)</a:t>
            </a:r>
            <a:br>
              <a:rPr lang="hr-HR" sz="2800" dirty="0"/>
            </a:br>
            <a:r>
              <a:rPr lang="hr-HR" sz="2800" dirty="0"/>
              <a:t> </a:t>
            </a:r>
            <a:br>
              <a:rPr lang="hr-HR" sz="2800" dirty="0"/>
            </a:br>
            <a:r>
              <a:rPr lang="hr-HR" sz="2800" dirty="0"/>
              <a:t>Do sada – lutka i ja,</a:t>
            </a:r>
            <a:br>
              <a:rPr lang="hr-HR" sz="2800" dirty="0"/>
            </a:br>
            <a:r>
              <a:rPr lang="hr-HR" sz="2800" dirty="0"/>
              <a:t>Od sada – dva plus dva</a:t>
            </a:r>
            <a:r>
              <a:rPr lang="hr-HR" sz="2800" dirty="0" smtClean="0"/>
              <a:t>.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Do danas – život bez briga,</a:t>
            </a:r>
            <a:br>
              <a:rPr lang="hr-HR" sz="2800" dirty="0"/>
            </a:br>
            <a:r>
              <a:rPr lang="hr-HR" sz="2800" dirty="0"/>
              <a:t>Od sutra – torba puna knjiga</a:t>
            </a:r>
            <a:r>
              <a:rPr lang="hr-HR" sz="2800" dirty="0" smtClean="0"/>
              <a:t>.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Do sada – potrči, preskoči, poskoči,</a:t>
            </a:r>
            <a:br>
              <a:rPr lang="hr-HR" sz="2800" dirty="0"/>
            </a:br>
            <a:r>
              <a:rPr lang="hr-HR" sz="2800" dirty="0"/>
              <a:t>Od sutra – "Lijepo piši, otvori oči</a:t>
            </a:r>
            <a:r>
              <a:rPr lang="hr-HR" sz="2800" dirty="0" smtClean="0"/>
              <a:t>.„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Do danas – mamino i tatino zlato,</a:t>
            </a:r>
            <a:br>
              <a:rPr lang="hr-HR" sz="2800" dirty="0"/>
            </a:br>
            <a:r>
              <a:rPr lang="hr-HR" sz="2800" dirty="0"/>
              <a:t>i sutra ću biti i ne brinem se zato.</a:t>
            </a:r>
            <a:r>
              <a:rPr lang="hr-HR" sz="1800" dirty="0"/>
              <a:t/>
            </a:r>
            <a:br>
              <a:rPr lang="hr-HR" sz="1800" dirty="0"/>
            </a:b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04" y="260648"/>
            <a:ext cx="7008574" cy="1296987"/>
          </a:xfrm>
        </p:spPr>
        <p:txBody>
          <a:bodyPr>
            <a:normAutofit/>
          </a:bodyPr>
          <a:lstStyle/>
          <a:p>
            <a:r>
              <a:rPr lang="hr-HR" sz="4800" dirty="0" smtClean="0"/>
              <a:t>Zaključak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Stručno povjerenstvo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 dirty="0"/>
              <a:t>nadležni školski liječnik – specijalist školske </a:t>
            </a:r>
            <a:r>
              <a:rPr lang="hr-HR" sz="2800" dirty="0" smtClean="0"/>
              <a:t>medicine</a:t>
            </a:r>
          </a:p>
          <a:p>
            <a:pPr>
              <a:buFont typeface="Wingdings" pitchFamily="2" charset="2"/>
              <a:buChar char="v"/>
            </a:pPr>
            <a:r>
              <a:rPr lang="pl-PL" sz="2800" b="1" dirty="0"/>
              <a:t>stručni suradnici zaposleni u </a:t>
            </a:r>
            <a:r>
              <a:rPr lang="pl-PL" sz="2800" b="1" dirty="0" smtClean="0"/>
              <a:t>školi (</a:t>
            </a:r>
            <a:r>
              <a:rPr lang="hr-HR" sz="2800" dirty="0"/>
              <a:t>pedagog i/ili </a:t>
            </a:r>
            <a:r>
              <a:rPr lang="hr-HR" sz="2800" b="1" dirty="0"/>
              <a:t>psiholog</a:t>
            </a:r>
            <a:r>
              <a:rPr lang="hr-HR" sz="2800" dirty="0"/>
              <a:t> i/ili stručnjak edukator-rehabilitator i/ili stručni suradnik logoped i/ili stručni suradnik socijalni pedagog)</a:t>
            </a:r>
            <a:endParaRPr lang="pl-PL" sz="2800" b="1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/>
              <a:t>učitelj razredne </a:t>
            </a:r>
            <a:r>
              <a:rPr lang="hr-HR" sz="2800" dirty="0" smtClean="0"/>
              <a:t>nastave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/>
              <a:t>učitelj hrvatskoga </a:t>
            </a:r>
            <a:r>
              <a:rPr lang="hr-HR" sz="2800" dirty="0" smtClean="0"/>
              <a:t>jezika</a:t>
            </a:r>
            <a:endParaRPr lang="hr-HR" sz="2800" dirty="0"/>
          </a:p>
        </p:txBody>
      </p:sp>
      <p:sp>
        <p:nvSpPr>
          <p:cNvPr id="4" name="TextBox 11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09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Stručno povjerenstvo škole: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14" y="1643050"/>
            <a:ext cx="10157354" cy="44704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vi-VN" sz="3200" b="1" dirty="0" smtClean="0"/>
              <a:t>Provodi redovit</a:t>
            </a:r>
            <a:r>
              <a:rPr lang="hr-HR" sz="3200" b="1" dirty="0" smtClean="0"/>
              <a:t>i</a:t>
            </a:r>
            <a:r>
              <a:rPr lang="vi-VN" sz="3200" b="1" dirty="0" smtClean="0"/>
              <a:t> upis</a:t>
            </a:r>
            <a:r>
              <a:rPr lang="hr-HR" sz="3200" b="1" dirty="0" smtClean="0"/>
              <a:t> u </a:t>
            </a:r>
            <a:r>
              <a:rPr lang="vi-VN" sz="3200" dirty="0" smtClean="0"/>
              <a:t>prvi razred</a:t>
            </a:r>
            <a:r>
              <a:rPr lang="hr-HR" sz="3200" dirty="0" smtClean="0"/>
              <a:t> OŠ</a:t>
            </a:r>
          </a:p>
          <a:p>
            <a:pPr>
              <a:buFont typeface="Wingdings" pitchFamily="2" charset="2"/>
              <a:buChar char="v"/>
            </a:pPr>
            <a:r>
              <a:rPr lang="vi-VN" sz="3200" b="1" dirty="0" smtClean="0"/>
              <a:t>Predlaže</a:t>
            </a:r>
            <a:r>
              <a:rPr lang="hr-HR" sz="3200" dirty="0" smtClean="0"/>
              <a:t>:</a:t>
            </a:r>
            <a:endParaRPr lang="hr-HR" sz="3200" dirty="0" smtClean="0"/>
          </a:p>
          <a:p>
            <a:pPr marL="940995" lvl="1" indent="-514350">
              <a:buFont typeface="+mj-lt"/>
              <a:buAutoNum type="arabicPeriod"/>
            </a:pPr>
            <a:r>
              <a:rPr lang="hr-HR" sz="2800" dirty="0" smtClean="0"/>
              <a:t> </a:t>
            </a:r>
            <a:r>
              <a:rPr lang="hr-HR" sz="2800" b="1" dirty="0" smtClean="0"/>
              <a:t>prijevremeni upis</a:t>
            </a:r>
            <a:r>
              <a:rPr lang="hr-HR" sz="2800" dirty="0" smtClean="0"/>
              <a:t>,</a:t>
            </a:r>
            <a:endParaRPr lang="hr-HR" sz="2800" dirty="0"/>
          </a:p>
          <a:p>
            <a:pPr marL="940995" lvl="1" indent="-514350">
              <a:buFont typeface="+mj-lt"/>
              <a:buAutoNum type="arabicPeriod"/>
            </a:pPr>
            <a:r>
              <a:rPr lang="hr-HR" sz="2800" dirty="0" smtClean="0"/>
              <a:t> </a:t>
            </a:r>
            <a:r>
              <a:rPr lang="hr-HR" sz="2800" b="1" dirty="0" smtClean="0"/>
              <a:t>odgodu upisa</a:t>
            </a:r>
            <a:r>
              <a:rPr lang="hr-HR" sz="2800" dirty="0" smtClean="0"/>
              <a:t>,</a:t>
            </a:r>
            <a:endParaRPr lang="hr-HR" sz="2800" dirty="0"/>
          </a:p>
          <a:p>
            <a:pPr marL="940995" lvl="1" indent="-514350">
              <a:buFont typeface="+mj-lt"/>
              <a:buAutoNum type="arabicPeriod"/>
            </a:pPr>
            <a:r>
              <a:rPr lang="hr-HR" sz="2800" b="1" dirty="0" smtClean="0"/>
              <a:t>primjereni program </a:t>
            </a:r>
            <a:r>
              <a:rPr lang="hr-HR" sz="2800" dirty="0"/>
              <a:t>osnovnog obrazovanja za učenike s teškoćama u razvoju.</a:t>
            </a:r>
          </a:p>
          <a:p>
            <a:endParaRPr lang="hr-HR" dirty="0"/>
          </a:p>
        </p:txBody>
      </p:sp>
      <p:sp>
        <p:nvSpPr>
          <p:cNvPr id="4" name="TextBox 11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86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92560"/>
          </a:xfrm>
        </p:spPr>
        <p:txBody>
          <a:bodyPr>
            <a:normAutofit/>
          </a:bodyPr>
          <a:lstStyle/>
          <a:p>
            <a:r>
              <a:rPr lang="hr-HR" dirty="0"/>
              <a:t>Postupak utvrđivanja psihofizičkog stanja</a:t>
            </a:r>
            <a:endParaRPr lang="it-IT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6299189"/>
              </p:ext>
            </p:extLst>
          </p:nvPr>
        </p:nvGraphicFramePr>
        <p:xfrm>
          <a:off x="450810" y="1214422"/>
          <a:ext cx="1200158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čl.5,6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39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11"/>
          <p:cNvGraphicFramePr/>
          <p:nvPr>
            <p:extLst>
              <p:ext uri="{D42A27DB-BD31-4B8C-83A1-F6EECF244321}">
                <p14:modId xmlns:p14="http://schemas.microsoft.com/office/powerpoint/2010/main" val="2368909095"/>
              </p:ext>
            </p:extLst>
          </p:nvPr>
        </p:nvGraphicFramePr>
        <p:xfrm>
          <a:off x="522248" y="785794"/>
          <a:ext cx="1128720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12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čl.5,6</a:t>
            </a:r>
            <a:endParaRPr lang="hr-HR" dirty="0"/>
          </a:p>
        </p:txBody>
      </p:sp>
      <p:pic>
        <p:nvPicPr>
          <p:cNvPr id="10" name="Slika 9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586" y="4286256"/>
            <a:ext cx="3714776" cy="222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855053" cy="1397000"/>
          </a:xfrm>
        </p:spPr>
        <p:txBody>
          <a:bodyPr/>
          <a:lstStyle/>
          <a:p>
            <a:r>
              <a:rPr lang="hr-HR" dirty="0" smtClean="0"/>
              <a:t>SPŠ </a:t>
            </a:r>
            <a:r>
              <a:rPr lang="hr-HR" dirty="0"/>
              <a:t>donosi zaključak o psihofizičkom stanju djeteta na temelju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41884" y="1844824"/>
            <a:ext cx="8721519" cy="395550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sz="2800" dirty="0" smtClean="0"/>
              <a:t>Neposrednog pregleda djeteta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Razgovora s roditeljem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Pojedinačnih mišljenja članova SPŠ-a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Dostavljene </a:t>
            </a:r>
            <a:r>
              <a:rPr lang="hr-HR" sz="2800" dirty="0" smtClean="0"/>
              <a:t>dokumentacije predškolske ustanove, drugih ustanova ili jedinstvenog tijela vještačenja</a:t>
            </a:r>
          </a:p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855053" cy="976536"/>
          </a:xfrm>
        </p:spPr>
        <p:txBody>
          <a:bodyPr/>
          <a:lstStyle/>
          <a:p>
            <a:r>
              <a:rPr lang="hr-HR" dirty="0"/>
              <a:t>Prijevremeni upis u prvi razred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65820" y="3357562"/>
            <a:ext cx="9793088" cy="35004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 b="1" dirty="0" smtClean="0"/>
              <a:t>Obavezno mišljenje stručnog tima predškolske ustanove </a:t>
            </a:r>
            <a:endParaRPr lang="hr-HR" sz="2800" b="1" dirty="0"/>
          </a:p>
          <a:p>
            <a:pPr>
              <a:buFont typeface="Wingdings" pitchFamily="2" charset="2"/>
              <a:buChar char="v"/>
            </a:pPr>
            <a:r>
              <a:rPr lang="hr-HR" sz="2800" b="1" dirty="0"/>
              <a:t>Obavezno psihološko testiranje u školi prema upisnom području </a:t>
            </a:r>
            <a:r>
              <a:rPr lang="hr-HR" sz="2800" dirty="0"/>
              <a:t>(ako škola nema psihologa testiranje provodi psiholog povjerenstva Ureda)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/>
              <a:t>Prijevremeni </a:t>
            </a:r>
            <a:r>
              <a:rPr lang="hr-HR" sz="2800" dirty="0" smtClean="0"/>
              <a:t>se </a:t>
            </a:r>
            <a:r>
              <a:rPr lang="hr-HR" sz="2800" dirty="0"/>
              <a:t>odobrava na temelju </a:t>
            </a:r>
            <a:r>
              <a:rPr lang="hr-HR" sz="2800" b="1" dirty="0"/>
              <a:t>rezultata psihološkog testiranja</a:t>
            </a:r>
            <a:r>
              <a:rPr lang="hr-HR" sz="2800" dirty="0"/>
              <a:t> i mišljenja </a:t>
            </a:r>
            <a:r>
              <a:rPr lang="hr-HR" sz="2800" dirty="0" smtClean="0">
                <a:solidFill>
                  <a:schemeClr val="tx1">
                    <a:lumMod val="75000"/>
                  </a:schemeClr>
                </a:solidFill>
              </a:rPr>
              <a:t>SPŠ</a:t>
            </a:r>
            <a:r>
              <a:rPr lang="hr-HR" sz="2800" dirty="0" smtClean="0"/>
              <a:t>-a </a:t>
            </a:r>
            <a:r>
              <a:rPr lang="hr-HR" sz="2800" dirty="0"/>
              <a:t>(ob. 4a)</a:t>
            </a:r>
          </a:p>
          <a:p>
            <a:endParaRPr lang="hr-H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7804906"/>
              </p:ext>
            </p:extLst>
          </p:nvPr>
        </p:nvGraphicFramePr>
        <p:xfrm>
          <a:off x="879438" y="1268760"/>
          <a:ext cx="9858444" cy="166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21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855053" cy="904528"/>
          </a:xfrm>
        </p:spPr>
        <p:txBody>
          <a:bodyPr/>
          <a:lstStyle/>
          <a:p>
            <a:r>
              <a:rPr lang="hr-HR" dirty="0"/>
              <a:t>Odgoda upisa u prvi razred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7789" y="1052736"/>
            <a:ext cx="10585175" cy="288032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SPŠ</a:t>
            </a:r>
            <a:r>
              <a:rPr lang="hr-HR" sz="2800" b="1" dirty="0" smtClean="0">
                <a:sym typeface="Wingdings" pitchFamily="2" charset="2"/>
              </a:rPr>
              <a:t></a:t>
            </a:r>
            <a:r>
              <a:rPr lang="hr-HR" sz="2800" b="1" dirty="0">
                <a:sym typeface="Wingdings" pitchFamily="2" charset="2"/>
              </a:rPr>
              <a:t>Uredu predlaže odgodu (ob. </a:t>
            </a:r>
            <a:r>
              <a:rPr lang="hr-HR" sz="2800" b="1" dirty="0" smtClean="0">
                <a:sym typeface="Wingdings" pitchFamily="2" charset="2"/>
              </a:rPr>
              <a:t>4a i 3) </a:t>
            </a:r>
            <a:r>
              <a:rPr lang="hr-HR" sz="2800" b="1" dirty="0">
                <a:sym typeface="Wingdings" pitchFamily="2" charset="2"/>
              </a:rPr>
              <a:t>ako</a:t>
            </a:r>
            <a:r>
              <a:rPr lang="hr-HR" sz="2800" b="1" dirty="0" smtClean="0">
                <a:sym typeface="Wingdings" pitchFamily="2" charset="2"/>
              </a:rPr>
              <a:t>:</a:t>
            </a:r>
            <a:endParaRPr lang="hr-HR" sz="28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800" dirty="0">
                <a:sym typeface="Wingdings" pitchFamily="2" charset="2"/>
              </a:rPr>
              <a:t>a</a:t>
            </a:r>
            <a:r>
              <a:rPr lang="hr-HR" sz="2800" dirty="0" smtClean="0">
                <a:sym typeface="Wingdings" pitchFamily="2" charset="2"/>
              </a:rPr>
              <a:t>) će </a:t>
            </a:r>
            <a:r>
              <a:rPr lang="hr-HR" sz="2800" dirty="0">
                <a:sym typeface="Wingdings" pitchFamily="2" charset="2"/>
              </a:rPr>
              <a:t>to pozitivno utjecati na psihofizički razvoj djeteta</a:t>
            </a:r>
          </a:p>
          <a:p>
            <a:pPr marL="0" indent="0">
              <a:buNone/>
            </a:pPr>
            <a:r>
              <a:rPr lang="hr-HR" sz="2800" dirty="0">
                <a:sym typeface="Wingdings" pitchFamily="2" charset="2"/>
              </a:rPr>
              <a:t>b) ako je dijete u zdravstvenoj ustanovi/rehabilitacijskom postupku u kojem nema organizirane nastave početkom šk.godine u trajanju dužem od mjesec dana</a:t>
            </a:r>
          </a:p>
          <a:p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549796" y="5301208"/>
            <a:ext cx="4330170" cy="1128188"/>
            <a:chOff x="-29823" y="2940781"/>
            <a:chExt cx="10157354" cy="791505"/>
          </a:xfrm>
        </p:grpSpPr>
        <p:sp>
          <p:nvSpPr>
            <p:cNvPr id="5" name="Rounded Rectangle 4"/>
            <p:cNvSpPr/>
            <p:nvPr/>
          </p:nvSpPr>
          <p:spPr>
            <a:xfrm>
              <a:off x="-29823" y="2940781"/>
              <a:ext cx="10157354" cy="791505"/>
            </a:xfrm>
            <a:prstGeom prst="round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7453" y="2979420"/>
              <a:ext cx="10080078" cy="71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r>
                <a:rPr lang="hr-HR" dirty="0"/>
                <a:t>s</a:t>
              </a:r>
              <a:r>
                <a:rPr lang="hr-HR" dirty="0" smtClean="0"/>
                <a:t>amo </a:t>
              </a:r>
              <a:r>
                <a:rPr lang="hr-HR" dirty="0"/>
                <a:t>za jednu šk.god.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9796" y="3643315"/>
            <a:ext cx="8902202" cy="1831223"/>
            <a:chOff x="-627778" y="1154431"/>
            <a:chExt cx="10213902" cy="1141772"/>
          </a:xfrm>
        </p:grpSpPr>
        <p:sp>
          <p:nvSpPr>
            <p:cNvPr id="8" name="Rounded Rectangle 7"/>
            <p:cNvSpPr/>
            <p:nvPr/>
          </p:nvSpPr>
          <p:spPr>
            <a:xfrm>
              <a:off x="-627778" y="1482465"/>
              <a:ext cx="9971814" cy="599581"/>
            </a:xfrm>
            <a:prstGeom prst="round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-627778" y="1154431"/>
              <a:ext cx="10213902" cy="1141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r>
                <a:rPr lang="hr-HR" dirty="0">
                  <a:sym typeface="Wingdings" pitchFamily="2" charset="2"/>
                </a:rPr>
                <a:t>Sljedeće godine-ponovno provođenje postupka utvrđivanja psihofizičkog stanja, obavezno pohađanje programa predškole</a:t>
              </a:r>
              <a:endParaRPr lang="hr-HR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16200000">
            <a:off x="-309226" y="60871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čl.9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21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908</Words>
  <Application>Microsoft Office PowerPoint</Application>
  <PresentationFormat>Prilagođeno</PresentationFormat>
  <Paragraphs>147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Andalus</vt:lpstr>
      <vt:lpstr>Arial</vt:lpstr>
      <vt:lpstr>Calibri</vt:lpstr>
      <vt:lpstr>Calibri Light</vt:lpstr>
      <vt:lpstr>Century Gothic</vt:lpstr>
      <vt:lpstr>Wingdings</vt:lpstr>
      <vt:lpstr>Books 16x9</vt:lpstr>
      <vt:lpstr>Pravilnik o postupku utvrđivanja psihofizičkog stanja djeteta/ učenika te sastava stručnih povjerenstava -upisi u prvi razred-</vt:lpstr>
      <vt:lpstr>Sažetak</vt:lpstr>
      <vt:lpstr>Stručno povjerenstvo škole</vt:lpstr>
      <vt:lpstr>Stručno povjerenstvo škole:</vt:lpstr>
      <vt:lpstr>Postupak utvrđivanja psihofizičkog stanja</vt:lpstr>
      <vt:lpstr>PowerPointova prezentacija</vt:lpstr>
      <vt:lpstr>SPŠ donosi zaključak o psihofizičkom stanju djeteta na temelju</vt:lpstr>
      <vt:lpstr>Prijevremeni upis u prvi razred</vt:lpstr>
      <vt:lpstr>Odgoda upisa u prvi razred</vt:lpstr>
      <vt:lpstr>Privremeno oslobađanje od upisa u prvi razred</vt:lpstr>
      <vt:lpstr>Privremeno oslobađanje od upisa u prvi razred</vt:lpstr>
      <vt:lpstr>     Donošenje Rješenja o PP za učenika s TUR</vt:lpstr>
      <vt:lpstr>Psiholog je jedini stručnjak kompetentan za procjenu psihičkog i emocionalnog statusa i zrelosti djeteta za polazak u školu.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Pitanja za diskusiju</vt:lpstr>
      <vt:lpstr>POLAZAK U ŠKOLU (Mira Jurela)   Do sada – lutka i ja, Od sada – dva plus dva.  Do danas – život bez briga, Od sutra – torba puna knjiga.  Do sada – potrči, preskoči, poskoči, Od sutra – "Lijepo piši, otvori oči.„  Do danas – mamino i tatino zlato, i sutra ću biti i ne brinem se zato.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2015-03-14T10:59:27Z</dcterms:created>
  <dcterms:modified xsi:type="dcterms:W3CDTF">2015-04-16T06:49:38Z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