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6480D8-9BFA-4507-9F3D-727A49C49956}" type="datetimeFigureOut">
              <a:rPr lang="hr-HR" smtClean="0"/>
              <a:t>15.4.2015.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DE5859-AD38-4EBE-A9AD-38E60D1E7B85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309634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PRIJEDLOG UPITNIKA ZA RAZREDNIKE I/ILI STRUČNE SURADNIKE</a:t>
            </a:r>
          </a:p>
          <a:p>
            <a:endParaRPr lang="hr-HR" dirty="0"/>
          </a:p>
          <a:p>
            <a:r>
              <a:rPr lang="hr-HR" dirty="0" smtClean="0"/>
              <a:t>Dubravka </a:t>
            </a:r>
            <a:r>
              <a:rPr lang="hr-HR" dirty="0" err="1" smtClean="0"/>
              <a:t>ujčić</a:t>
            </a:r>
            <a:r>
              <a:rPr lang="hr-HR" dirty="0" smtClean="0"/>
              <a:t> </a:t>
            </a:r>
            <a:r>
              <a:rPr lang="hr-HR" dirty="0" err="1" smtClean="0"/>
              <a:t>lukšić,prof</a:t>
            </a:r>
            <a:r>
              <a:rPr lang="hr-HR" dirty="0" smtClean="0"/>
              <a:t>.</a:t>
            </a:r>
          </a:p>
          <a:p>
            <a:r>
              <a:rPr lang="hr-HR" dirty="0" smtClean="0"/>
              <a:t>Mirjana </a:t>
            </a:r>
            <a:r>
              <a:rPr lang="hr-HR" dirty="0" err="1" smtClean="0"/>
              <a:t>DoBRIĆ</a:t>
            </a:r>
            <a:r>
              <a:rPr lang="hr-HR" dirty="0" smtClean="0"/>
              <a:t>,PROF. 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r>
              <a:rPr lang="hr-HR" sz="1200" dirty="0" smtClean="0"/>
              <a:t>Županijsko stručno vijeće psihologa i nastavnika psihologije istarske županije</a:t>
            </a:r>
          </a:p>
          <a:p>
            <a:r>
              <a:rPr lang="hr-HR" sz="1200" dirty="0" smtClean="0"/>
              <a:t>Labin,16.4.2015.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PRIJENOS RELEVANTNIH INFORMACIJA O UČENICIMA NA PRIJELAZU IZ OSNOVNE U SREDNJU ŠKOLU </a:t>
            </a:r>
            <a:endParaRPr lang="hr-HR" sz="2800" dirty="0"/>
          </a:p>
        </p:txBody>
      </p:sp>
      <p:pic>
        <p:nvPicPr>
          <p:cNvPr id="4" name="Picture 4" descr="How-To-Jump-Start-Pub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294" y="2060848"/>
            <a:ext cx="1871786" cy="140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7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600" dirty="0" smtClean="0"/>
              <a:t>HVALA NA POZORNOSTI</a:t>
            </a:r>
            <a:r>
              <a:rPr lang="hr-HR" dirty="0" smtClean="0"/>
              <a:t>!</a:t>
            </a:r>
            <a:endParaRPr lang="hr-HR" dirty="0"/>
          </a:p>
        </p:txBody>
      </p:sp>
      <p:pic>
        <p:nvPicPr>
          <p:cNvPr id="4" name="Picture 4" descr="Simptomi depresije kod tinejdž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9150" y="3429669"/>
            <a:ext cx="4643438" cy="20875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7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 važnosti suradnje kod prijenosa informacija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Uspješniji nastavak odgojno-obrazovnog rada</a:t>
            </a:r>
          </a:p>
          <a:p>
            <a:r>
              <a:rPr lang="hr-HR" dirty="0" smtClean="0"/>
              <a:t>Podrška učenicima</a:t>
            </a:r>
          </a:p>
          <a:p>
            <a:r>
              <a:rPr lang="hr-HR" dirty="0" smtClean="0"/>
              <a:t>Olakšavanje prilagodbe učenika na novu školsku sredinu</a:t>
            </a:r>
          </a:p>
          <a:p>
            <a:r>
              <a:rPr lang="hr-HR" dirty="0" smtClean="0"/>
              <a:t>Pomoć nastavnicima u prilagodbi potrebama učenika</a:t>
            </a:r>
          </a:p>
          <a:p>
            <a:r>
              <a:rPr lang="hr-HR" dirty="0" smtClean="0"/>
              <a:t>Kvalitetniji odnos sa učenikom</a:t>
            </a:r>
          </a:p>
          <a:p>
            <a:r>
              <a:rPr lang="hr-HR" dirty="0" smtClean="0"/>
              <a:t>Kvalitetnija suradnja s roditeljem</a:t>
            </a:r>
          </a:p>
          <a:p>
            <a:r>
              <a:rPr lang="hr-HR" dirty="0" smtClean="0"/>
              <a:t>Timski pristup </a:t>
            </a:r>
          </a:p>
          <a:p>
            <a:r>
              <a:rPr lang="hr-HR" dirty="0" smtClean="0"/>
              <a:t>Kolegijalna podrška stručnjaka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76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Ciljevi suradnje u prijenosu informacija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Podijeliti saznanja i zapažanja o karakteristikama učenika </a:t>
            </a:r>
          </a:p>
          <a:p>
            <a:r>
              <a:rPr lang="hr-HR" dirty="0" smtClean="0"/>
              <a:t>Dobiti cjelovitu i objektivnu sliku o akademskom napretku, motivaciji, ponašanju ,socijalnim vještinama, talentima, darovitosti, interesima, obiteljskoj situaciji i zdravstvenim teškoćama</a:t>
            </a:r>
            <a:endParaRPr lang="hr-HR" dirty="0"/>
          </a:p>
        </p:txBody>
      </p:sp>
      <p:pic>
        <p:nvPicPr>
          <p:cNvPr id="4" name="Picture 4" descr="File 15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93096"/>
            <a:ext cx="3384376" cy="197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6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Naše dileme…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Definirati relevantne informacije?</a:t>
            </a:r>
          </a:p>
          <a:p>
            <a:r>
              <a:rPr lang="hr-HR" dirty="0" smtClean="0"/>
              <a:t>Primjena upitnika -odustati od pretjerane strukture (slobodan stil ili strukturirani stil prijenosa relevantnih informacija?)</a:t>
            </a:r>
          </a:p>
          <a:p>
            <a:r>
              <a:rPr lang="hr-HR" dirty="0" smtClean="0"/>
              <a:t>Kako ekonomično iskoristiti vrijeme vezano uz suradnju stručnjaka osnovne i srednje škole?(razredna vijeća na kraju nastavne godine?)</a:t>
            </a:r>
          </a:p>
          <a:p>
            <a:r>
              <a:rPr lang="hr-HR" dirty="0" smtClean="0"/>
              <a:t>Kako se dodatno motivirati?</a:t>
            </a:r>
          </a:p>
          <a:p>
            <a:r>
              <a:rPr lang="hr-HR" dirty="0" smtClean="0"/>
              <a:t>Koje se informacije mogu prenijeti upitnikom,a koje osobnim kontaktom?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34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Naše dileme…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Kako koristiti dobivene informacije?</a:t>
            </a:r>
          </a:p>
          <a:p>
            <a:r>
              <a:rPr lang="hr-HR" dirty="0"/>
              <a:t>Kako spriječiti „</a:t>
            </a:r>
            <a:r>
              <a:rPr lang="hr-HR" dirty="0" smtClean="0"/>
              <a:t>etiketiranje”?</a:t>
            </a:r>
          </a:p>
          <a:p>
            <a:r>
              <a:rPr lang="hr-HR" dirty="0" smtClean="0"/>
              <a:t>Pitanja vezana uz etički kodeks-vezana uz Zakon o zaštiti podataka?</a:t>
            </a:r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6" descr="adolescenc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15" y="3519835"/>
            <a:ext cx="2663825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5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Prijedlog upitnika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75656" y="1420953"/>
            <a:ext cx="5832648" cy="532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u grupi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    </a:t>
            </a:r>
            <a:r>
              <a:rPr lang="hr-HR" sz="2400" dirty="0" smtClean="0"/>
              <a:t>Uputa za rad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U svojoj grupi raspravite o:</a:t>
            </a:r>
          </a:p>
          <a:p>
            <a:pPr marL="514350" indent="-514350">
              <a:buAutoNum type="alphaLcParenR"/>
            </a:pPr>
            <a:r>
              <a:rPr lang="hr-HR" sz="2400" dirty="0" smtClean="0"/>
              <a:t>vašim dosadašnjim iskustvima vezanih za prijenos informacija iz osnovne u srednju školu</a:t>
            </a:r>
          </a:p>
          <a:p>
            <a:pPr marL="514350" indent="-514350">
              <a:buAutoNum type="alphaLcParenR"/>
            </a:pPr>
            <a:r>
              <a:rPr lang="hr-HR" sz="2400" dirty="0" smtClean="0"/>
              <a:t>Vašem osvrtu na upitnik te modelu takve suradnje</a:t>
            </a:r>
          </a:p>
          <a:p>
            <a:pPr marL="514350" indent="-514350">
              <a:buAutoNum type="alphaLcParenR"/>
            </a:pPr>
            <a:r>
              <a:rPr lang="hr-HR" sz="2400" dirty="0" smtClean="0"/>
              <a:t>o načinu prikupljanja podataka (osobni kontakt stručnjaka OŠ i SŠ prema potrebi, stručni suradnik sa razrednikom prikuplja podatke na razrednom vijeću ili nešto drugo…)</a:t>
            </a:r>
          </a:p>
          <a:p>
            <a:pPr marL="514350" indent="-514350">
              <a:buAutoNum type="alphaLcParenR"/>
            </a:pPr>
            <a:r>
              <a:rPr lang="hr-HR" sz="2400" dirty="0" smtClean="0"/>
              <a:t>Vašim dilemama vezana uz dosadašnja iskustva i eventualnoj primjeni ovog modela</a:t>
            </a:r>
          </a:p>
          <a:p>
            <a:pPr marL="514350" indent="-514350">
              <a:buAutoNum type="alphaLcParenR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1856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u grupi -zaključak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Vaši prijedlozi bi bili…..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5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Zaključak-dogovor o modelu suradnje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4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289</Words>
  <Application>Microsoft Office PowerPoint</Application>
  <PresentationFormat>Prikaz na zaslonu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Građanski</vt:lpstr>
      <vt:lpstr>PRIJENOS RELEVANTNIH INFORMACIJA O UČENICIMA NA PRIJELAZU IZ OSNOVNE U SREDNJU ŠKOLU </vt:lpstr>
      <vt:lpstr>O važnosti suradnje kod prijenosa informacija</vt:lpstr>
      <vt:lpstr>Ciljevi suradnje u prijenosu informacija</vt:lpstr>
      <vt:lpstr>Naše dileme…</vt:lpstr>
      <vt:lpstr>Naše dileme…</vt:lpstr>
      <vt:lpstr>Prijedlog upitnika</vt:lpstr>
      <vt:lpstr>Rad u grupi</vt:lpstr>
      <vt:lpstr>Rad u grupi -zaključak</vt:lpstr>
      <vt:lpstr>Zaključak-dogovor o modelu suradnje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PRIJENOS RELEVANTNIH INFORMACIJA O UČENICIMA NA PRIJELAZU IZ OSNOVNE U SREDNJU ŠKOLU</dc:title>
  <dc:creator>Admin</dc:creator>
  <cp:lastModifiedBy>SSMB</cp:lastModifiedBy>
  <cp:revision>17</cp:revision>
  <dcterms:created xsi:type="dcterms:W3CDTF">2015-04-07T19:16:53Z</dcterms:created>
  <dcterms:modified xsi:type="dcterms:W3CDTF">2015-04-15T11:51:24Z</dcterms:modified>
</cp:coreProperties>
</file>