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179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42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818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059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210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478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923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776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358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94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26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7A43-999D-4489-ACF5-B4A49C03C6A7}" type="datetimeFigureOut">
              <a:rPr lang="hr-HR" smtClean="0"/>
              <a:t>23.2.2015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462D9-971E-4BE6-823A-3581F65D3F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208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PSIHODIJAGNOSTIČKA  SREDSTVA  U  ŠKOLI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Zagreb, 11.12.2014.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01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Lovorka Brajković - KBC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STAXI</a:t>
            </a:r>
          </a:p>
          <a:p>
            <a:pPr marL="0" indent="0">
              <a:buNone/>
            </a:pPr>
            <a:r>
              <a:rPr lang="hr-HR" dirty="0" smtClean="0"/>
              <a:t>Ispituje ljutnju, i to kao:</a:t>
            </a:r>
          </a:p>
          <a:p>
            <a:r>
              <a:rPr lang="hr-HR" dirty="0" smtClean="0"/>
              <a:t>Trenutno stanje</a:t>
            </a:r>
          </a:p>
          <a:p>
            <a:r>
              <a:rPr lang="hr-HR" dirty="0" smtClean="0"/>
              <a:t>Trajnu osobinu ličnosti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PAI –A</a:t>
            </a:r>
          </a:p>
          <a:p>
            <a:r>
              <a:rPr lang="hr-HR" dirty="0" smtClean="0"/>
              <a:t>Namijenjen adolescentima za trijažu psihopatologije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505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Krunoslav Matešić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Naklada Slap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Povijest psiholoških mjerenja</a:t>
            </a:r>
          </a:p>
          <a:p>
            <a:pPr marL="0" indent="0">
              <a:buNone/>
            </a:pPr>
            <a:r>
              <a:rPr lang="hr-HR" dirty="0" smtClean="0"/>
              <a:t>Novi testovi</a:t>
            </a:r>
          </a:p>
          <a:p>
            <a:pPr marL="0" indent="0">
              <a:buNone/>
            </a:pPr>
            <a:r>
              <a:rPr lang="hr-HR" dirty="0" smtClean="0"/>
              <a:t>WISC?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490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Terminološke promjene u DSM-u:</a:t>
            </a:r>
          </a:p>
          <a:p>
            <a:pPr marL="0" indent="0">
              <a:buNone/>
            </a:pPr>
            <a:r>
              <a:rPr lang="hr-HR" dirty="0" smtClean="0"/>
              <a:t>U DSM – IV nema više termina </a:t>
            </a:r>
            <a:r>
              <a:rPr lang="hr-HR" i="1" dirty="0" smtClean="0"/>
              <a:t>neuroze, </a:t>
            </a:r>
            <a:r>
              <a:rPr lang="hr-HR" dirty="0" smtClean="0"/>
              <a:t>promijenjen u</a:t>
            </a:r>
            <a:r>
              <a:rPr lang="hr-HR" i="1" dirty="0" smtClean="0"/>
              <a:t> poremećaj ličnosti ili poremećaj raspoloženja</a:t>
            </a:r>
          </a:p>
          <a:p>
            <a:r>
              <a:rPr lang="hr-HR" dirty="0" smtClean="0"/>
              <a:t>U DSM – V se navodi da Poremećaj ophođenja i prkošenja u odrasloj dobi prelazi u </a:t>
            </a:r>
            <a:r>
              <a:rPr lang="hr-HR" dirty="0" err="1" smtClean="0"/>
              <a:t>Narcistički</a:t>
            </a:r>
            <a:r>
              <a:rPr lang="hr-HR" dirty="0" smtClean="0"/>
              <a:t> poremećaj ličnosti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420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Melanija </a:t>
            </a:r>
            <a:r>
              <a:rPr lang="hr-HR" dirty="0" err="1" smtClean="0"/>
              <a:t>Slaviček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TSŠ Test spremnosti za školu</a:t>
            </a:r>
          </a:p>
          <a:p>
            <a:r>
              <a:rPr lang="hr-HR" dirty="0" smtClean="0"/>
              <a:t>Za raniji upis u OŠ dijete treba postići prosječan rezultat za stariji uzrast / 75% i više</a:t>
            </a:r>
          </a:p>
          <a:p>
            <a:r>
              <a:rPr lang="hr-HR" dirty="0" smtClean="0"/>
              <a:t>Ako dijete ima asistenta, onda se ne smanjuje broj djece u odjelu</a:t>
            </a:r>
          </a:p>
          <a:p>
            <a:r>
              <a:rPr lang="hr-HR" dirty="0" smtClean="0"/>
              <a:t>Prijedlog O-</a:t>
            </a:r>
            <a:r>
              <a:rPr lang="hr-HR" dirty="0" err="1" smtClean="0"/>
              <a:t>O</a:t>
            </a:r>
            <a:r>
              <a:rPr lang="hr-HR" dirty="0" smtClean="0"/>
              <a:t>: „Šansu djetetu ne dajemo mi, šansu djetetu daje zakon.”</a:t>
            </a:r>
          </a:p>
          <a:p>
            <a:r>
              <a:rPr lang="hr-HR" dirty="0" smtClean="0"/>
              <a:t>Kad dijete s rješenjem ne napreduje na odgojnoj ni obrazovnoj razini treba promijeniti rješenja.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488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Teodora </a:t>
            </a:r>
            <a:r>
              <a:rPr lang="hr-HR" dirty="0" err="1" smtClean="0"/>
              <a:t>Dubrović</a:t>
            </a:r>
            <a:r>
              <a:rPr lang="hr-HR" dirty="0" smtClean="0"/>
              <a:t>, viša savjetnica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Trenutačno stanje i </a:t>
            </a:r>
            <a:r>
              <a:rPr lang="hr-HR" dirty="0" smtClean="0"/>
              <a:t>potrebe</a:t>
            </a:r>
          </a:p>
          <a:p>
            <a:r>
              <a:rPr lang="hr-HR" dirty="0" smtClean="0"/>
              <a:t>182 psihologa u OŠ</a:t>
            </a:r>
          </a:p>
          <a:p>
            <a:r>
              <a:rPr lang="hr-HR" smtClean="0"/>
              <a:t>110 psihologa u SŠ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049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testova i primjene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Testovi spremnosti za školu: ispod 20 C dijete treba detaljnu obradu</a:t>
            </a:r>
          </a:p>
          <a:p>
            <a:r>
              <a:rPr lang="hr-HR" dirty="0" smtClean="0"/>
              <a:t>Raditi u skupini do 8 djece, a roditelji sa drugim članom SRS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469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Lovorka Brajković - KBC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EPQ Junior </a:t>
            </a:r>
          </a:p>
          <a:p>
            <a:r>
              <a:rPr lang="hr-HR" dirty="0" smtClean="0"/>
              <a:t>jedna od dimenzija: </a:t>
            </a:r>
            <a:r>
              <a:rPr lang="hr-HR" dirty="0" err="1" smtClean="0"/>
              <a:t>psihoticizam</a:t>
            </a:r>
            <a:r>
              <a:rPr lang="hr-HR" dirty="0" smtClean="0"/>
              <a:t> nije u psihijatrijskom značenju, nego u psihološkom</a:t>
            </a:r>
          </a:p>
          <a:p>
            <a:r>
              <a:rPr lang="hr-HR" dirty="0" smtClean="0"/>
              <a:t>Bolje je kod interpretacije opisati rezultate, a ne koristiti ove nazive, također i u nalazu</a:t>
            </a:r>
          </a:p>
          <a:p>
            <a:pPr marL="0" indent="0">
              <a:buNone/>
            </a:pPr>
            <a:r>
              <a:rPr lang="hr-HR" dirty="0" smtClean="0"/>
              <a:t>BFQ – C (C – za djecu, BF – </a:t>
            </a:r>
            <a:r>
              <a:rPr lang="hr-HR" dirty="0" err="1" smtClean="0"/>
              <a:t>big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)</a:t>
            </a:r>
          </a:p>
          <a:p>
            <a:r>
              <a:rPr lang="hr-HR" dirty="0" smtClean="0"/>
              <a:t>8 – 14 godina</a:t>
            </a:r>
          </a:p>
          <a:p>
            <a:r>
              <a:rPr lang="hr-HR" dirty="0" smtClean="0"/>
              <a:t>Ispituje 5 faktorskih modela ličnosti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915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Lovorka Brajković - KBC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TSCC  8 – 16 godina</a:t>
            </a:r>
          </a:p>
          <a:p>
            <a:r>
              <a:rPr lang="hr-HR" dirty="0" smtClean="0"/>
              <a:t>Traumatska iskustva – ljestvica vršnjačko nasilje i zlostavljanje, traje 15 min</a:t>
            </a:r>
          </a:p>
          <a:p>
            <a:r>
              <a:rPr lang="hr-HR" dirty="0" smtClean="0"/>
              <a:t>Dijagnosticira anksioznost, depresiju, disocijacije itd. koji su posljedica traume</a:t>
            </a:r>
          </a:p>
          <a:p>
            <a:r>
              <a:rPr lang="hr-HR" dirty="0" smtClean="0"/>
              <a:t>Postoji verzija i za djecu od 3 – 12 g TSCYC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040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Lovorka Brajković - KBC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STAI</a:t>
            </a:r>
          </a:p>
          <a:p>
            <a:pPr marL="0" indent="0">
              <a:buNone/>
            </a:pPr>
            <a:r>
              <a:rPr lang="hr-HR" dirty="0" smtClean="0"/>
              <a:t>Ispituje dvije dimenzije anksioznosti:</a:t>
            </a:r>
          </a:p>
          <a:p>
            <a:r>
              <a:rPr lang="hr-HR" dirty="0" smtClean="0"/>
              <a:t>Stanje – trenutno dok se ispituje</a:t>
            </a:r>
          </a:p>
          <a:p>
            <a:r>
              <a:rPr lang="hr-HR" dirty="0" smtClean="0"/>
              <a:t>Stalna osobina – uvijek prisutna</a:t>
            </a:r>
          </a:p>
          <a:p>
            <a:r>
              <a:rPr lang="hr-HR" dirty="0" smtClean="0"/>
              <a:t>STAIC za djecu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906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325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PSIHODIJAGNOSTIČKA  SREDSTVA  U  ŠKOLI</vt:lpstr>
      <vt:lpstr>Krunoslav Matešić</vt:lpstr>
      <vt:lpstr>PowerPoint Presentation</vt:lpstr>
      <vt:lpstr>Melanija Slaviček</vt:lpstr>
      <vt:lpstr>Teodora Dubrović, viša savjetnica</vt:lpstr>
      <vt:lpstr>Primjeri testova i primjene</vt:lpstr>
      <vt:lpstr>Lovorka Brajković - KBC</vt:lpstr>
      <vt:lpstr>Lovorka Brajković - KBC</vt:lpstr>
      <vt:lpstr>Lovorka Brajković - KBC</vt:lpstr>
      <vt:lpstr>Lovorka Brajković - KBC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PSIHODIJAGNOSTIČKA  SREDSTVA  U  ŠKOLI</dc:title>
  <dc:creator>Tanja</dc:creator>
  <cp:lastModifiedBy>Tanja</cp:lastModifiedBy>
  <cp:revision>6</cp:revision>
  <dcterms:created xsi:type="dcterms:W3CDTF">2015-02-23T07:46:21Z</dcterms:created>
  <dcterms:modified xsi:type="dcterms:W3CDTF">2015-02-23T08:24:45Z</dcterms:modified>
</cp:coreProperties>
</file>