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7" r:id="rId6"/>
    <p:sldId id="261" r:id="rId7"/>
    <p:sldId id="262" r:id="rId8"/>
    <p:sldId id="263" r:id="rId9"/>
    <p:sldId id="264" r:id="rId10"/>
    <p:sldId id="266" r:id="rId11"/>
    <p:sldId id="268" r:id="rId12"/>
  </p:sldIdLst>
  <p:sldSz cx="9144000" cy="6858000" type="screen4x3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DB0688CC-8FD6-41B1-BFD2-D069575373E3}" type="datetimeFigureOut">
              <a:rPr lang="hr-HR" smtClean="0"/>
              <a:pPr/>
              <a:t>4.11.2014.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344576E3-3490-422A-ABE2-B3B775AFF0B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C344F3A8-0D00-443C-9838-01FF2593C19F}" type="datetimeFigureOut">
              <a:rPr lang="hr-HR" smtClean="0"/>
              <a:pPr/>
              <a:t>4.11.2014.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3604EC53-4DDD-4A05-B520-156DFF438A55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76AF-D939-480F-816F-EB2C1944A1BE}" type="datetime1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A133D-9F55-40FC-B886-85612AF38E0B}" type="datetime1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8594-1547-41CE-A886-AF829DC0A29A}" type="datetime1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FAB30-F9FF-45B5-ADB5-6FEA4E7493A5}" type="datetime1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73A3E-90E0-479F-93D8-24274D5A34D6}" type="datetime1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19963-032F-4DEB-AF0F-D4F1D0CC9EBD}" type="datetime1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6131-F505-4019-8A36-796A8298040F}" type="datetime1">
              <a:rPr lang="en-US" smtClean="0"/>
              <a:pPr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9DD37-2A45-4599-9FD6-FE159E8DAD53}" type="datetime1">
              <a:rPr lang="en-US" smtClean="0"/>
              <a:pPr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3AF1-5DAE-41B7-8B3F-43C68B2680E3}" type="datetime1">
              <a:rPr lang="en-US" smtClean="0"/>
              <a:pPr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C9CC5-E8AF-438A-87B7-CFCE8C675B81}" type="datetime1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C58B4-44C1-4080-A247-A6B51E214A9B}" type="datetime1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DAB2A-96F9-4C83-934C-15C3A5484836}" type="datetime1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90600" y="2362200"/>
            <a:ext cx="7315200" cy="2514600"/>
          </a:xfrm>
          <a:prstGeom prst="ellipse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Pitanja za sintezu </a:t>
            </a:r>
          </a:p>
          <a:p>
            <a:pPr algn="ctr"/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hr-H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sažetak</a:t>
            </a:r>
            <a:endParaRPr lang="hr-H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304800" y="1143000"/>
            <a:ext cx="8001000" cy="15270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2400" b="1" dirty="0" smtClean="0"/>
              <a:t>Svatko je mogao sam, bez tuđe pomoći, </a:t>
            </a:r>
          </a:p>
          <a:p>
            <a:r>
              <a:rPr lang="hr-HR" sz="2400" b="1" dirty="0" smtClean="0"/>
              <a:t>napraviti dobro koje bi se odrazilo pozitivno  na sebe i druge</a:t>
            </a:r>
          </a:p>
        </p:txBody>
      </p:sp>
      <p:sp>
        <p:nvSpPr>
          <p:cNvPr id="5" name="Cloud Callout 4"/>
          <p:cNvSpPr/>
          <p:nvPr/>
        </p:nvSpPr>
        <p:spPr>
          <a:xfrm>
            <a:off x="990600" y="3048000"/>
            <a:ext cx="7391400" cy="1447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2400" b="1" dirty="0" smtClean="0"/>
              <a:t>Nitko nije bio objektivno spriječen </a:t>
            </a:r>
          </a:p>
          <a:p>
            <a:r>
              <a:rPr lang="hr-HR" sz="2400" b="1" dirty="0" smtClean="0"/>
              <a:t>da učini nešto pozitivno</a:t>
            </a:r>
          </a:p>
        </p:txBody>
      </p:sp>
      <p:sp>
        <p:nvSpPr>
          <p:cNvPr id="6" name="Cloud Callout 5"/>
          <p:cNvSpPr/>
          <p:nvPr/>
        </p:nvSpPr>
        <p:spPr>
          <a:xfrm>
            <a:off x="228600" y="4876800"/>
            <a:ext cx="8153400" cy="1676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2400" b="1" dirty="0" smtClean="0"/>
              <a:t>Radnja koju je trebalo izvesti </a:t>
            </a:r>
          </a:p>
          <a:p>
            <a:r>
              <a:rPr lang="hr-HR" sz="2400" b="1" dirty="0" smtClean="0"/>
              <a:t>nije bila objektivno preteška za učiniti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hr-HR" dirty="0" smtClean="0"/>
          </a:p>
          <a:p>
            <a:endParaRPr lang="hr-HR" dirty="0" smtClean="0"/>
          </a:p>
          <a:p>
            <a:pPr algn="ctr">
              <a:buNone/>
            </a:pPr>
            <a:r>
              <a:rPr lang="hr-HR" sz="6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Hvala na pažnji</a:t>
            </a:r>
          </a:p>
          <a:p>
            <a:pPr algn="ctr">
              <a:buNone/>
            </a:pPr>
            <a:endParaRPr lang="hr-HR" sz="6600" dirty="0" smtClean="0"/>
          </a:p>
          <a:p>
            <a:pPr algn="ctr">
              <a:buNone/>
            </a:pPr>
            <a:r>
              <a:rPr lang="hr-HR" dirty="0" smtClean="0">
                <a:solidFill>
                  <a:schemeClr val="accent1">
                    <a:lumMod val="75000"/>
                  </a:schemeClr>
                </a:solidFill>
              </a:rPr>
              <a:t>Maja Hatvalić Capurso, mag.psihologije</a:t>
            </a: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>
              <a:buNone/>
            </a:pPr>
            <a:r>
              <a:rPr lang="hr-H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hr-H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Koji dojam ostavljaju </a:t>
            </a:r>
          </a:p>
          <a:p>
            <a:pPr>
              <a:buNone/>
            </a:pPr>
            <a:r>
              <a:rPr lang="hr-H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glavni sudionici u priči?</a:t>
            </a:r>
            <a:endParaRPr lang="hr-H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3048000" y="3733800"/>
            <a:ext cx="2514600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3200" b="1" dirty="0" smtClean="0"/>
          </a:p>
          <a:p>
            <a:pPr algn="ctr"/>
            <a:r>
              <a:rPr lang="hr-HR" sz="3200" b="1" dirty="0" smtClean="0"/>
              <a:t>Ben i Ely</a:t>
            </a:r>
          </a:p>
          <a:p>
            <a:pPr algn="ctr"/>
            <a:endParaRPr lang="hr-HR" sz="3200" b="1" dirty="0"/>
          </a:p>
        </p:txBody>
      </p:sp>
      <p:sp>
        <p:nvSpPr>
          <p:cNvPr id="5" name="Oval 4"/>
          <p:cNvSpPr/>
          <p:nvPr/>
        </p:nvSpPr>
        <p:spPr>
          <a:xfrm>
            <a:off x="5715000" y="2362200"/>
            <a:ext cx="2667000" cy="2438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200" b="1" dirty="0" smtClean="0"/>
              <a:t>Dječak i prolaznik</a:t>
            </a:r>
          </a:p>
        </p:txBody>
      </p:sp>
      <p:sp>
        <p:nvSpPr>
          <p:cNvPr id="6" name="Oval 5"/>
          <p:cNvSpPr/>
          <p:nvPr/>
        </p:nvSpPr>
        <p:spPr>
          <a:xfrm>
            <a:off x="533400" y="2362200"/>
            <a:ext cx="2514600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200" b="1" dirty="0" smtClean="0"/>
              <a:t>Tri putnika</a:t>
            </a:r>
            <a:endParaRPr lang="hr-HR" sz="32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>
              <a:buNone/>
            </a:pPr>
            <a:r>
              <a:rPr lang="hr-HR" dirty="0" smtClean="0"/>
              <a:t>	</a:t>
            </a:r>
            <a:r>
              <a:rPr lang="hr-H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Koje osjećaje u nama </a:t>
            </a:r>
          </a:p>
          <a:p>
            <a:pPr>
              <a:buNone/>
            </a:pPr>
            <a:r>
              <a:rPr lang="hr-H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izazivaju  glavni likovi?</a:t>
            </a:r>
            <a:endParaRPr lang="hr-H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914400" y="1905000"/>
            <a:ext cx="2362200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Tri putnika</a:t>
            </a:r>
            <a:endParaRPr lang="hr-HR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5943600" y="2438400"/>
            <a:ext cx="2438400" cy="2362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Dječak</a:t>
            </a:r>
            <a:r>
              <a:rPr lang="hr-HR" sz="3200" dirty="0" smtClean="0"/>
              <a:t> </a:t>
            </a:r>
            <a:r>
              <a:rPr lang="hr-H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hr-HR" sz="3200" dirty="0" smtClean="0"/>
              <a:t> </a:t>
            </a:r>
            <a:r>
              <a:rPr lang="hr-H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prolaznik</a:t>
            </a:r>
            <a:endParaRPr lang="hr-HR" sz="3200" dirty="0"/>
          </a:p>
        </p:txBody>
      </p:sp>
      <p:sp>
        <p:nvSpPr>
          <p:cNvPr id="6" name="Oval 5"/>
          <p:cNvSpPr/>
          <p:nvPr/>
        </p:nvSpPr>
        <p:spPr>
          <a:xfrm>
            <a:off x="2971800" y="3962400"/>
            <a:ext cx="2514600" cy="2362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Ben i Ely</a:t>
            </a:r>
            <a:endParaRPr lang="hr-HR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	</a:t>
            </a:r>
            <a:endParaRPr lang="hr-HR" dirty="0"/>
          </a:p>
        </p:txBody>
      </p:sp>
      <p:sp>
        <p:nvSpPr>
          <p:cNvPr id="5" name="Cloud Callout 4"/>
          <p:cNvSpPr/>
          <p:nvPr/>
        </p:nvSpPr>
        <p:spPr>
          <a:xfrm>
            <a:off x="1066800" y="838200"/>
            <a:ext cx="7772400" cy="40386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Što je zajedničko </a:t>
            </a:r>
          </a:p>
          <a:p>
            <a:pPr algn="ctr"/>
            <a:r>
              <a:rPr lang="hr-H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 sve tri priče . . .</a:t>
            </a:r>
          </a:p>
          <a:p>
            <a:pPr algn="ctr"/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Što bi savjetovali svom prijatelju </a:t>
            </a:r>
            <a:br>
              <a:rPr lang="hr-H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r-H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se nalazi na mjestu glavnih likova?</a:t>
            </a:r>
            <a:endParaRPr lang="hr-H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1981200" y="1600200"/>
            <a:ext cx="68580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None/>
            </a:pPr>
            <a:r>
              <a:rPr lang="hr-HR" sz="2400" b="1" dirty="0" smtClean="0"/>
              <a:t>Kojim bi riječima potaknuli svoga prijatelja da naloži vatru?</a:t>
            </a:r>
          </a:p>
        </p:txBody>
      </p:sp>
      <p:sp>
        <p:nvSpPr>
          <p:cNvPr id="5" name="Oval 4"/>
          <p:cNvSpPr/>
          <p:nvPr/>
        </p:nvSpPr>
        <p:spPr>
          <a:xfrm>
            <a:off x="381000" y="3124200"/>
            <a:ext cx="7086600" cy="16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ctr">
              <a:buNone/>
            </a:pPr>
            <a:r>
              <a:rPr lang="hr-HR" sz="2400" b="1" dirty="0" smtClean="0"/>
              <a:t>Kojim bi riječima potaknuli </a:t>
            </a:r>
          </a:p>
          <a:p>
            <a:pPr marL="514350" indent="-514350" algn="ctr">
              <a:buNone/>
            </a:pPr>
            <a:r>
              <a:rPr lang="hr-HR" sz="2400" b="1" dirty="0" smtClean="0"/>
              <a:t> svog prijatelja / </a:t>
            </a:r>
          </a:p>
          <a:p>
            <a:pPr marL="514350" indent="-514350" algn="ctr">
              <a:buNone/>
            </a:pPr>
            <a:r>
              <a:rPr lang="hr-HR" sz="2400" b="1" dirty="0" smtClean="0"/>
              <a:t>svoju prijateljicu da zatvori vrata?</a:t>
            </a:r>
          </a:p>
        </p:txBody>
      </p:sp>
      <p:sp>
        <p:nvSpPr>
          <p:cNvPr id="6" name="Oval 5"/>
          <p:cNvSpPr/>
          <p:nvPr/>
        </p:nvSpPr>
        <p:spPr>
          <a:xfrm>
            <a:off x="304800" y="5029200"/>
            <a:ext cx="8534400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ctr">
              <a:buNone/>
            </a:pPr>
            <a:r>
              <a:rPr lang="hr-HR" sz="2400" b="1" dirty="0" smtClean="0"/>
              <a:t>Kojim bi riječima pokušali uvjeriti prolaznika da se pridruži dječaku i da ga ne obeshrabruje u spašavanju zvjezdača?</a:t>
            </a:r>
            <a:endParaRPr lang="hr-HR" sz="24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>
              <a:buNone/>
            </a:pPr>
            <a:r>
              <a:rPr lang="hr-HR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Koliko na skali </a:t>
            </a:r>
          </a:p>
          <a:p>
            <a:pPr>
              <a:buNone/>
            </a:pPr>
            <a:r>
              <a:rPr lang="hr-HR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0 (</a:t>
            </a:r>
            <a:r>
              <a:rPr lang="hr-HR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nimalo teško</a:t>
            </a:r>
            <a:r>
              <a:rPr lang="hr-HR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do 10 (</a:t>
            </a:r>
            <a:r>
              <a:rPr lang="hr-HR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maksimalno teško</a:t>
            </a:r>
            <a:r>
              <a:rPr lang="hr-HR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buNone/>
            </a:pPr>
            <a:r>
              <a:rPr lang="hr-HR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procjenjujete napor</a:t>
            </a:r>
          </a:p>
          <a:p>
            <a:pPr>
              <a:buNone/>
            </a:pPr>
            <a:endParaRPr lang="hr-HR" dirty="0"/>
          </a:p>
        </p:txBody>
      </p:sp>
      <p:sp>
        <p:nvSpPr>
          <p:cNvPr id="4" name="Oval 3"/>
          <p:cNvSpPr/>
          <p:nvPr/>
        </p:nvSpPr>
        <p:spPr>
          <a:xfrm>
            <a:off x="685800" y="3733800"/>
            <a:ext cx="2362200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Za naložiti peć</a:t>
            </a:r>
            <a:endParaRPr lang="hr-H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3505200" y="2971800"/>
            <a:ext cx="2362200" cy="2209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Za zatvoriti vrata stana</a:t>
            </a:r>
            <a:endParaRPr lang="hr-H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6400800" y="1981200"/>
            <a:ext cx="2286000" cy="2209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Za vraćanje zvjezdača u more</a:t>
            </a:r>
            <a:endParaRPr lang="hr-H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>
              <a:buNone/>
            </a:pPr>
            <a:r>
              <a:rPr lang="hr-HR" dirty="0" smtClean="0"/>
              <a:t>	</a:t>
            </a:r>
            <a:r>
              <a:rPr lang="hr-H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Koji bi bili pozitivni učinci </a:t>
            </a:r>
            <a:endParaRPr lang="hr-H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533400" y="1600200"/>
            <a:ext cx="67056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Za svakog od tri putnika </a:t>
            </a:r>
          </a:p>
          <a:p>
            <a:pPr algn="ctr"/>
            <a:r>
              <a:rPr lang="hr-H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da je jedan naložio peć</a:t>
            </a:r>
            <a:endParaRPr lang="hr-H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2209800" y="3429000"/>
            <a:ext cx="64008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Za Bena i Ely da je jedno </a:t>
            </a:r>
          </a:p>
          <a:p>
            <a:pPr algn="ctr"/>
            <a:r>
              <a:rPr lang="hr-H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zatvorilo vrata</a:t>
            </a:r>
            <a:endParaRPr lang="hr-H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533400" y="5105400"/>
            <a:ext cx="57150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Vraćanja zvjezdača </a:t>
            </a:r>
          </a:p>
          <a:p>
            <a:pPr algn="ctr"/>
            <a:r>
              <a:rPr lang="hr-H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 more</a:t>
            </a:r>
            <a:endParaRPr lang="hr-H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>
              <a:buNone/>
            </a:pPr>
            <a:r>
              <a:rPr lang="hr-H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hr-H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Koji su osobni i situacijski faktori </a:t>
            </a:r>
          </a:p>
          <a:p>
            <a:pPr>
              <a:buNone/>
            </a:pPr>
            <a:r>
              <a:rPr lang="hr-H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utjecali na </a:t>
            </a:r>
            <a:endParaRPr lang="hr-H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228600" y="1981200"/>
            <a:ext cx="48006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b="1" dirty="0" smtClean="0"/>
              <a:t>nedjelovanje </a:t>
            </a:r>
          </a:p>
          <a:p>
            <a:pPr algn="ctr"/>
            <a:r>
              <a:rPr lang="hr-HR" sz="2800" b="1" dirty="0" smtClean="0"/>
              <a:t>trojice putnika</a:t>
            </a:r>
            <a:endParaRPr lang="hr-HR" sz="2800" b="1" dirty="0"/>
          </a:p>
        </p:txBody>
      </p:sp>
      <p:sp>
        <p:nvSpPr>
          <p:cNvPr id="5" name="Oval 4"/>
          <p:cNvSpPr/>
          <p:nvPr/>
        </p:nvSpPr>
        <p:spPr>
          <a:xfrm>
            <a:off x="1600200" y="3581400"/>
            <a:ext cx="48768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b="1" dirty="0" smtClean="0"/>
              <a:t>nedjelovanje </a:t>
            </a:r>
          </a:p>
          <a:p>
            <a:pPr algn="ctr"/>
            <a:r>
              <a:rPr lang="hr-HR" sz="2800" b="1" dirty="0" smtClean="0"/>
              <a:t>Bena i Ely</a:t>
            </a:r>
            <a:endParaRPr lang="hr-HR" sz="2800" b="1" dirty="0"/>
          </a:p>
        </p:txBody>
      </p:sp>
      <p:sp>
        <p:nvSpPr>
          <p:cNvPr id="6" name="Oval 5"/>
          <p:cNvSpPr/>
          <p:nvPr/>
        </p:nvSpPr>
        <p:spPr>
          <a:xfrm>
            <a:off x="2514600" y="5105400"/>
            <a:ext cx="59436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b="1" dirty="0" smtClean="0"/>
              <a:t>angažman dječaka i nedjelovanje prolaznika</a:t>
            </a:r>
            <a:endParaRPr lang="hr-HR" sz="28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Koja je bila posljedica</a:t>
            </a:r>
            <a:endParaRPr lang="hr-H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ne preuzimanja inicijative</a:t>
            </a:r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 preuzimanja pozitivne inicijative</a:t>
            </a:r>
            <a:endParaRPr lang="hr-HR" dirty="0"/>
          </a:p>
        </p:txBody>
      </p:sp>
      <p:sp>
        <p:nvSpPr>
          <p:cNvPr id="4" name="Oval 3"/>
          <p:cNvSpPr/>
          <p:nvPr/>
        </p:nvSpPr>
        <p:spPr>
          <a:xfrm>
            <a:off x="609600" y="2514600"/>
            <a:ext cx="34290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b="1" dirty="0" smtClean="0"/>
              <a:t>trojice putnika</a:t>
            </a:r>
            <a:endParaRPr lang="hr-HR" sz="2800" b="1" dirty="0"/>
          </a:p>
        </p:txBody>
      </p:sp>
      <p:sp>
        <p:nvSpPr>
          <p:cNvPr id="5" name="Oval 4"/>
          <p:cNvSpPr/>
          <p:nvPr/>
        </p:nvSpPr>
        <p:spPr>
          <a:xfrm>
            <a:off x="4572000" y="2514600"/>
            <a:ext cx="34290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b="1" dirty="0" smtClean="0"/>
              <a:t>Bena i Ely </a:t>
            </a:r>
            <a:endParaRPr lang="hr-HR" sz="2800" b="1" dirty="0"/>
          </a:p>
        </p:txBody>
      </p:sp>
      <p:sp>
        <p:nvSpPr>
          <p:cNvPr id="6" name="Oval 5"/>
          <p:cNvSpPr/>
          <p:nvPr/>
        </p:nvSpPr>
        <p:spPr>
          <a:xfrm>
            <a:off x="2209800" y="4800600"/>
            <a:ext cx="36576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b="1" dirty="0" smtClean="0"/>
              <a:t>dječaka</a:t>
            </a:r>
            <a:endParaRPr lang="hr-HR" sz="28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1568</TotalTime>
  <Words>217</Words>
  <Application>Microsoft Office PowerPoint</Application>
  <PresentationFormat>On-screen Show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Što bi savjetovali svom prijatelju  da se nalazi na mjestu glavnih likova?</vt:lpstr>
      <vt:lpstr>Slide 6</vt:lpstr>
      <vt:lpstr>Slide 7</vt:lpstr>
      <vt:lpstr>Slide 8</vt:lpstr>
      <vt:lpstr>Koja je bila posljedica</vt:lpstr>
      <vt:lpstr>sažetak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Pitanja za sintezu </dc:title>
  <dc:creator>MARIO</dc:creator>
  <cp:lastModifiedBy>MARIO</cp:lastModifiedBy>
  <cp:revision>15</cp:revision>
  <dcterms:created xsi:type="dcterms:W3CDTF">2006-08-16T00:00:00Z</dcterms:created>
  <dcterms:modified xsi:type="dcterms:W3CDTF">2014-11-04T22:17:47Z</dcterms:modified>
</cp:coreProperties>
</file>