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7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277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559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5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071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498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34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960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083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524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387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FE7D8-2195-4AE3-90AF-D37F5BE480A0}" type="datetimeFigureOut">
              <a:rPr lang="hr-HR" smtClean="0"/>
              <a:t>9.4.2015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EF6DB-6029-46A7-BE8B-C00B6A5786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142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STRATEGIJE UČENJA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 za učenike, učitelje i roditelje </a:t>
            </a:r>
          </a:p>
          <a:p>
            <a:r>
              <a:rPr lang="hr-HR" dirty="0" smtClean="0"/>
              <a:t>5. – 8. razred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614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Ciljevi </a:t>
            </a:r>
            <a:r>
              <a:rPr lang="hr-HR" dirty="0" smtClean="0"/>
              <a:t>programa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bolje razumijevanje školskog gradiva</a:t>
            </a:r>
          </a:p>
          <a:p>
            <a:pPr lvl="0"/>
            <a:r>
              <a:rPr lang="hr-HR" dirty="0"/>
              <a:t>bolje i duže pamćenja školskog gradiva</a:t>
            </a:r>
          </a:p>
          <a:p>
            <a:pPr lvl="0"/>
            <a:r>
              <a:rPr lang="hr-HR" dirty="0"/>
              <a:t>učenje s razumijevanjem</a:t>
            </a:r>
          </a:p>
          <a:p>
            <a:r>
              <a:rPr lang="hr-HR" dirty="0"/>
              <a:t>podloga za </a:t>
            </a:r>
            <a:r>
              <a:rPr lang="hr-HR" dirty="0" err="1"/>
              <a:t>samoregulirano</a:t>
            </a:r>
            <a:r>
              <a:rPr lang="hr-HR" dirty="0"/>
              <a:t> </a:t>
            </a:r>
            <a:r>
              <a:rPr lang="hr-HR" dirty="0" smtClean="0"/>
              <a:t>učenje</a:t>
            </a:r>
          </a:p>
          <a:p>
            <a:r>
              <a:rPr lang="hr-HR" dirty="0"/>
              <a:t>u</a:t>
            </a:r>
            <a:r>
              <a:rPr lang="hr-HR" dirty="0" smtClean="0"/>
              <a:t>sklađenost načina učenja i izlaganja gradiva kod kuće i u školi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571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Namjena </a:t>
            </a:r>
            <a:r>
              <a:rPr lang="hr-HR" dirty="0" smtClean="0"/>
              <a:t>programa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Poučavanje </a:t>
            </a:r>
            <a:r>
              <a:rPr lang="hr-HR" dirty="0"/>
              <a:t>učenika za korištenje </a:t>
            </a:r>
            <a:r>
              <a:rPr lang="hr-HR" dirty="0" smtClean="0"/>
              <a:t>strategija </a:t>
            </a:r>
            <a:r>
              <a:rPr lang="hr-HR" dirty="0" smtClean="0"/>
              <a:t>učenja: </a:t>
            </a:r>
            <a:endParaRPr lang="hr-HR" dirty="0"/>
          </a:p>
          <a:p>
            <a:pPr lvl="0"/>
            <a:r>
              <a:rPr lang="hr-HR" dirty="0"/>
              <a:t>učenici će naučiti različite </a:t>
            </a:r>
            <a:r>
              <a:rPr lang="hr-HR" b="1" i="1" dirty="0" smtClean="0"/>
              <a:t>strategije </a:t>
            </a:r>
            <a:r>
              <a:rPr lang="hr-HR" b="1" i="1" dirty="0"/>
              <a:t>učenja</a:t>
            </a:r>
          </a:p>
          <a:p>
            <a:pPr lvl="0"/>
            <a:r>
              <a:rPr lang="hr-HR" dirty="0"/>
              <a:t>učenici će </a:t>
            </a:r>
            <a:r>
              <a:rPr lang="hr-HR" dirty="0" smtClean="0"/>
              <a:t>primjenjivati </a:t>
            </a:r>
            <a:r>
              <a:rPr lang="hr-HR" dirty="0"/>
              <a:t>strategije u </a:t>
            </a:r>
            <a:r>
              <a:rPr lang="hr-HR" b="1" dirty="0"/>
              <a:t>učenju</a:t>
            </a:r>
            <a:r>
              <a:rPr lang="hr-HR" dirty="0"/>
              <a:t> novog </a:t>
            </a:r>
            <a:r>
              <a:rPr lang="hr-HR" dirty="0" smtClean="0"/>
              <a:t>gradiva i </a:t>
            </a:r>
            <a:r>
              <a:rPr lang="hr-HR" b="1" dirty="0" smtClean="0"/>
              <a:t>prezentaciji gradiva</a:t>
            </a:r>
            <a:endParaRPr lang="hr-HR" b="1" dirty="0"/>
          </a:p>
          <a:p>
            <a:r>
              <a:rPr lang="hr-HR" dirty="0"/>
              <a:t>učenici će postizati bolje i kvalitetnije </a:t>
            </a:r>
            <a:r>
              <a:rPr lang="hr-HR" b="1" dirty="0"/>
              <a:t>rezultate</a:t>
            </a:r>
            <a:r>
              <a:rPr lang="hr-HR" dirty="0"/>
              <a:t> u </a:t>
            </a:r>
            <a:r>
              <a:rPr lang="hr-HR" dirty="0" smtClean="0"/>
              <a:t>znanju i primjeni znanja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164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Nositelji programa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koordinatorica programa - psihologinja škole</a:t>
            </a:r>
          </a:p>
          <a:p>
            <a:r>
              <a:rPr lang="hr-HR" dirty="0"/>
              <a:t>s</a:t>
            </a:r>
            <a:r>
              <a:rPr lang="hr-HR" dirty="0" smtClean="0"/>
              <a:t>uradnici: </a:t>
            </a:r>
          </a:p>
          <a:p>
            <a:pPr lvl="1">
              <a:buFont typeface="Wingdings" pitchFamily="2" charset="2"/>
              <a:buChar char="v"/>
            </a:pPr>
            <a:r>
              <a:rPr lang="hr-HR" dirty="0"/>
              <a:t>	</a:t>
            </a:r>
            <a:r>
              <a:rPr lang="hr-HR" dirty="0" smtClean="0"/>
              <a:t>razrednici i učitelji 5. – 8. r.</a:t>
            </a:r>
          </a:p>
          <a:p>
            <a:pPr lvl="1">
              <a:buFont typeface="Wingdings" pitchFamily="2" charset="2"/>
              <a:buChar char="v"/>
            </a:pPr>
            <a:r>
              <a:rPr lang="hr-HR" dirty="0"/>
              <a:t> </a:t>
            </a:r>
            <a:r>
              <a:rPr lang="hr-HR" dirty="0" smtClean="0"/>
              <a:t> roditelji učenika</a:t>
            </a:r>
          </a:p>
          <a:p>
            <a:pPr lvl="1">
              <a:buFont typeface="Wingdings" pitchFamily="2" charset="2"/>
              <a:buChar char="v"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19030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Način realizacije </a:t>
            </a:r>
            <a:r>
              <a:rPr lang="hr-HR" dirty="0" smtClean="0"/>
              <a:t>programa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RAD  S  UČENICIMA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2400" dirty="0" smtClean="0"/>
              <a:t>RADIONICE</a:t>
            </a:r>
            <a:r>
              <a:rPr lang="hr-HR" dirty="0" smtClean="0"/>
              <a:t> na </a:t>
            </a:r>
            <a:r>
              <a:rPr lang="hr-HR" dirty="0"/>
              <a:t>nivou </a:t>
            </a:r>
            <a:r>
              <a:rPr lang="hr-HR" dirty="0" smtClean="0"/>
              <a:t>odjela u </a:t>
            </a:r>
            <a:r>
              <a:rPr lang="hr-HR" b="1" dirty="0" smtClean="0"/>
              <a:t>5. i 6</a:t>
            </a:r>
            <a:r>
              <a:rPr lang="hr-HR" dirty="0" smtClean="0"/>
              <a:t>. razredu </a:t>
            </a:r>
          </a:p>
          <a:p>
            <a:pPr lvl="0"/>
            <a:r>
              <a:rPr lang="hr-HR" dirty="0" smtClean="0"/>
              <a:t>u </a:t>
            </a:r>
            <a:r>
              <a:rPr lang="hr-HR" dirty="0"/>
              <a:t>5. r</a:t>
            </a:r>
            <a:r>
              <a:rPr lang="hr-HR" dirty="0" smtClean="0"/>
              <a:t>.: Kako </a:t>
            </a:r>
            <a:r>
              <a:rPr lang="hr-HR" dirty="0" smtClean="0"/>
              <a:t>učiti - </a:t>
            </a:r>
            <a:r>
              <a:rPr lang="hr-HR" dirty="0" smtClean="0"/>
              <a:t>Upoznavanje sa strategijama </a:t>
            </a:r>
            <a:r>
              <a:rPr lang="hr-HR" dirty="0" smtClean="0"/>
              <a:t>učenja, uvježbavanje jednostavnijih strategija</a:t>
            </a:r>
            <a:endParaRPr lang="hr-HR" b="1" dirty="0"/>
          </a:p>
          <a:p>
            <a:pPr lvl="0"/>
            <a:r>
              <a:rPr lang="hr-HR" dirty="0"/>
              <a:t>u 6. r.: </a:t>
            </a:r>
            <a:r>
              <a:rPr lang="hr-HR" dirty="0" smtClean="0"/>
              <a:t>Uvježbavanje </a:t>
            </a:r>
            <a:r>
              <a:rPr lang="hr-HR" dirty="0" smtClean="0"/>
              <a:t>složenijih strategija </a:t>
            </a:r>
            <a:r>
              <a:rPr lang="hr-HR" dirty="0" smtClean="0"/>
              <a:t>učenja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66171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 realizacije programa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RAD  S  UČENICIMA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INDIVIDUALNI ILI U MALIM GRUPAMA </a:t>
            </a:r>
            <a:r>
              <a:rPr lang="hr-HR" dirty="0" smtClean="0"/>
              <a:t>u </a:t>
            </a:r>
            <a:r>
              <a:rPr lang="hr-HR" b="1" dirty="0" smtClean="0"/>
              <a:t>7. i 8. r.</a:t>
            </a:r>
          </a:p>
          <a:p>
            <a:pPr marL="0" indent="0">
              <a:buNone/>
            </a:pPr>
            <a:r>
              <a:rPr lang="hr-HR" dirty="0" smtClean="0"/>
              <a:t>u 7. r.:</a:t>
            </a:r>
          </a:p>
          <a:p>
            <a:r>
              <a:rPr lang="hr-HR" dirty="0"/>
              <a:t>i</a:t>
            </a:r>
            <a:r>
              <a:rPr lang="hr-HR" dirty="0" smtClean="0"/>
              <a:t>dentifikacija učenika s više negativnih ocjena na polugodištu, te poučavanje strategijama učenja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8. r. :</a:t>
            </a:r>
          </a:p>
          <a:p>
            <a:r>
              <a:rPr lang="hr-HR" dirty="0"/>
              <a:t>i</a:t>
            </a:r>
            <a:r>
              <a:rPr lang="hr-HR" dirty="0" smtClean="0"/>
              <a:t>dentifikacija učenika koji su popustili u učenju na kraju I. polugodišta i rad s </a:t>
            </a:r>
            <a:r>
              <a:rPr lang="hr-HR" dirty="0" smtClean="0"/>
              <a:t>njima na primjeni strategija učenja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771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 realizacije programa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RAD </a:t>
            </a:r>
            <a:r>
              <a:rPr lang="hr-HR" dirty="0" smtClean="0"/>
              <a:t>S </a:t>
            </a:r>
            <a:r>
              <a:rPr lang="hr-HR" dirty="0" smtClean="0"/>
              <a:t>UČITELJIMA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sz="2800" dirty="0" smtClean="0"/>
              <a:t>predavanje i radionica na Učiteljskom vijeću</a:t>
            </a:r>
          </a:p>
          <a:p>
            <a:r>
              <a:rPr lang="hr-HR" sz="2800" dirty="0"/>
              <a:t>r</a:t>
            </a:r>
            <a:r>
              <a:rPr lang="hr-HR" sz="2800" dirty="0" smtClean="0"/>
              <a:t>ad po aktivima: specifičnosti izlaganja i ispitivanja gradiva, izrada „šablona” za prezentaciju i ispitivanje gradiva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36686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 realizacije programa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RAD S </a:t>
            </a:r>
            <a:r>
              <a:rPr lang="hr-HR" dirty="0" smtClean="0"/>
              <a:t>RODITELJIMA - „</a:t>
            </a:r>
            <a:r>
              <a:rPr lang="hr-HR" dirty="0"/>
              <a:t>edukacija” roditelja za </a:t>
            </a:r>
            <a:r>
              <a:rPr lang="hr-HR" dirty="0" smtClean="0"/>
              <a:t>SU</a:t>
            </a:r>
            <a:endParaRPr lang="hr-HR" dirty="0" smtClean="0"/>
          </a:p>
          <a:p>
            <a:r>
              <a:rPr lang="hr-HR" sz="2800" dirty="0" smtClean="0"/>
              <a:t>predavanje na roditeljskom sastanku u 5. </a:t>
            </a:r>
            <a:r>
              <a:rPr lang="hr-HR" sz="2800" dirty="0" smtClean="0"/>
              <a:t>razredu: objašnjenje strategija učenja </a:t>
            </a:r>
            <a:endParaRPr lang="hr-HR" sz="2800" dirty="0" smtClean="0"/>
          </a:p>
          <a:p>
            <a:r>
              <a:rPr lang="hr-HR" sz="2800" dirty="0"/>
              <a:t>i</a:t>
            </a:r>
            <a:r>
              <a:rPr lang="hr-HR" sz="2800" dirty="0" smtClean="0"/>
              <a:t>ndividualni rad s roditeljima učenika 6.,7. i 8. </a:t>
            </a:r>
            <a:r>
              <a:rPr lang="hr-HR" sz="2800" dirty="0" smtClean="0"/>
              <a:t>r</a:t>
            </a:r>
            <a:r>
              <a:rPr lang="hr-HR" sz="2800" dirty="0"/>
              <a:t>: -uključivanje / savjetovanje roditelja o </a:t>
            </a:r>
            <a:r>
              <a:rPr lang="hr-HR" sz="2800" dirty="0" smtClean="0"/>
              <a:t>SU</a:t>
            </a:r>
            <a:endParaRPr lang="hr-HR" sz="2800" dirty="0" smtClean="0"/>
          </a:p>
          <a:p>
            <a:pPr marL="0" indent="0">
              <a:buNone/>
            </a:pPr>
            <a:r>
              <a:rPr lang="hr-HR" sz="2800" dirty="0"/>
              <a:t>	</a:t>
            </a:r>
            <a:r>
              <a:rPr lang="hr-HR" sz="2800" dirty="0" smtClean="0"/>
              <a:t>- </a:t>
            </a:r>
            <a:r>
              <a:rPr lang="hr-HR" sz="2800" dirty="0" smtClean="0"/>
              <a:t>demonstracija strategija </a:t>
            </a:r>
          </a:p>
          <a:p>
            <a:pPr marL="0" indent="0">
              <a:buNone/>
            </a:pPr>
            <a:r>
              <a:rPr lang="hr-HR" sz="2800" dirty="0"/>
              <a:t>	</a:t>
            </a:r>
            <a:r>
              <a:rPr lang="hr-HR" sz="2800" dirty="0" smtClean="0"/>
              <a:t>- </a:t>
            </a:r>
            <a:r>
              <a:rPr lang="hr-HR" sz="2800" dirty="0" smtClean="0"/>
              <a:t>uvježbavanja s djetetom</a:t>
            </a:r>
          </a:p>
          <a:p>
            <a:pPr marL="0" indent="0">
              <a:buNone/>
            </a:pPr>
            <a:r>
              <a:rPr lang="hr-HR" sz="2800" dirty="0"/>
              <a:t>	</a:t>
            </a:r>
            <a:r>
              <a:rPr lang="hr-HR" sz="2800" dirty="0" smtClean="0"/>
              <a:t>- praćenje primjene</a:t>
            </a:r>
            <a:r>
              <a:rPr lang="hr-HR" sz="2800" dirty="0" smtClean="0"/>
              <a:t> </a:t>
            </a:r>
            <a:endParaRPr lang="hr-HR" sz="2800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8932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273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STRATEGIJE UČENJA</vt:lpstr>
      <vt:lpstr>Ciljevi programa</vt:lpstr>
      <vt:lpstr>Namjena programa </vt:lpstr>
      <vt:lpstr>Nositelji programa </vt:lpstr>
      <vt:lpstr>Način realizacije programa </vt:lpstr>
      <vt:lpstr>Način realizacije programa </vt:lpstr>
      <vt:lpstr>Način realizacije programa </vt:lpstr>
      <vt:lpstr>Način realizacije programa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STRATEGIJE UČENJA</dc:title>
  <dc:creator>Tanja</dc:creator>
  <cp:lastModifiedBy>Tanja</cp:lastModifiedBy>
  <cp:revision>15</cp:revision>
  <dcterms:created xsi:type="dcterms:W3CDTF">2014-12-01T11:47:14Z</dcterms:created>
  <dcterms:modified xsi:type="dcterms:W3CDTF">2015-04-09T07:36:05Z</dcterms:modified>
</cp:coreProperties>
</file>